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6" r:id="rId2"/>
    <p:sldId id="266" r:id="rId3"/>
    <p:sldId id="265" r:id="rId4"/>
    <p:sldId id="260" r:id="rId5"/>
    <p:sldId id="293" r:id="rId6"/>
    <p:sldId id="267" r:id="rId7"/>
    <p:sldId id="268" r:id="rId8"/>
    <p:sldId id="269" r:id="rId9"/>
    <p:sldId id="304" r:id="rId10"/>
    <p:sldId id="270" r:id="rId11"/>
    <p:sldId id="288" r:id="rId12"/>
    <p:sldId id="272" r:id="rId13"/>
    <p:sldId id="287" r:id="rId14"/>
    <p:sldId id="296" r:id="rId15"/>
    <p:sldId id="273" r:id="rId16"/>
    <p:sldId id="309" r:id="rId17"/>
    <p:sldId id="274" r:id="rId18"/>
    <p:sldId id="275" r:id="rId19"/>
    <p:sldId id="276" r:id="rId20"/>
    <p:sldId id="277" r:id="rId21"/>
    <p:sldId id="305" r:id="rId22"/>
    <p:sldId id="278" r:id="rId23"/>
    <p:sldId id="299" r:id="rId24"/>
    <p:sldId id="289" r:id="rId25"/>
    <p:sldId id="298" r:id="rId26"/>
    <p:sldId id="297" r:id="rId27"/>
    <p:sldId id="290" r:id="rId28"/>
    <p:sldId id="302" r:id="rId29"/>
    <p:sldId id="301" r:id="rId30"/>
    <p:sldId id="300" r:id="rId31"/>
    <p:sldId id="283" r:id="rId32"/>
    <p:sldId id="295" r:id="rId33"/>
    <p:sldId id="303" r:id="rId34"/>
    <p:sldId id="282" r:id="rId35"/>
    <p:sldId id="306" r:id="rId36"/>
    <p:sldId id="291" r:id="rId37"/>
    <p:sldId id="292" r:id="rId38"/>
    <p:sldId id="285" r:id="rId39"/>
    <p:sldId id="307" r:id="rId40"/>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p:scale>
          <a:sx n="77" d="100"/>
          <a:sy n="77" d="100"/>
        </p:scale>
        <p:origin x="-1770" y="-6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CC3898C-8AD4-4977-A630-C6092F18107D}" type="datetimeFigureOut">
              <a:rPr lang="he-IL"/>
              <a:pPr>
                <a:defRPr/>
              </a:pPr>
              <a:t>י"ג/שבט/תשע"ד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596C4B7-5D74-46B3-8146-BF4369CA71EA}"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E172398-8831-439F-857F-5A4B0FD75C23}" type="datetimeFigureOut">
              <a:rPr lang="he-IL"/>
              <a:pPr>
                <a:defRPr/>
              </a:pPr>
              <a:t>י"ג/שבט/תשע"ד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546D616-2934-4AB5-B678-D7B1DA5CEC18}"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A7C00A5-6B15-42AA-943E-18AFBDB37E48}" type="datetimeFigureOut">
              <a:rPr lang="he-IL"/>
              <a:pPr>
                <a:defRPr/>
              </a:pPr>
              <a:t>י"ג/שבט/תשע"ד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C149291-9B3D-4785-AB7F-1F0A99D9503E}"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935F015-2C21-49C2-B9B0-ED6BC5128F11}" type="datetimeFigureOut">
              <a:rPr lang="he-IL"/>
              <a:pPr>
                <a:defRPr/>
              </a:pPr>
              <a:t>י"ג/שבט/תשע"ד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19258B0-6166-444C-9841-68B97FC843A5}"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F5F8C422-D90E-4762-AE64-A25586D39C0E}" type="datetimeFigureOut">
              <a:rPr lang="he-IL"/>
              <a:pPr>
                <a:defRPr/>
              </a:pPr>
              <a:t>י"ג/שבט/תשע"ד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A2476CB-34A9-49E5-AEBE-CBFE3CBBC09E}"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5ECC06DC-D866-4D97-BFFA-062F22AF0FB6}" type="datetimeFigureOut">
              <a:rPr lang="he-IL"/>
              <a:pPr>
                <a:defRPr/>
              </a:pPr>
              <a:t>י"ג/שבט/תשע"ד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B99E7DCF-87A2-4225-AF64-B54F15AAB2C9}"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7CD12574-9FDA-4CAB-9E24-86FFE2CBCC59}" type="datetimeFigureOut">
              <a:rPr lang="he-IL"/>
              <a:pPr>
                <a:defRPr/>
              </a:pPr>
              <a:t>י"ג/שבט/תשע"ד</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2281A37A-FB04-4492-A7FF-5CD2255C06DB}"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E910C591-A5F9-4EAA-A578-14207B2C9AB0}" type="datetimeFigureOut">
              <a:rPr lang="he-IL"/>
              <a:pPr>
                <a:defRPr/>
              </a:pPr>
              <a:t>י"ג/שבט/תשע"ד</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A8129942-2457-4FF6-BC42-1A6D19BBD1E5}"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7013778D-7D49-4D9C-9C67-8A857EEBE2A0}" type="datetimeFigureOut">
              <a:rPr lang="he-IL"/>
              <a:pPr>
                <a:defRPr/>
              </a:pPr>
              <a:t>י"ג/שבט/תשע"ד</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47184E42-10A8-4A0D-8D75-D1EF7F3F2F23}"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C50A8E5B-5E51-4C1E-9C5C-6FC6A37A0F64}" type="datetimeFigureOut">
              <a:rPr lang="he-IL"/>
              <a:pPr>
                <a:defRPr/>
              </a:pPr>
              <a:t>י"ג/שבט/תשע"ד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D0FD7923-4233-41CF-9E80-4720A9F42830}"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E31116DF-400B-421D-A529-5FB358BEC499}" type="datetimeFigureOut">
              <a:rPr lang="he-IL"/>
              <a:pPr>
                <a:defRPr/>
              </a:pPr>
              <a:t>י"ג/שבט/תשע"ד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C17E7AFC-974D-4BF8-8EA8-E5B77B959F98}"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C80912-C940-4F44-BD7C-91AC56A63500}" type="datetimeFigureOut">
              <a:rPr lang="he-IL"/>
              <a:pPr>
                <a:defRPr/>
              </a:pPr>
              <a:t>י"ג/שבט/תשע"ד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5EF0C2-6792-422F-B079-08558974B97C}"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ab.co.il/kabbalah/%D7%A9%D7%9C%D7%91%D7%99-%D7%94%D7%A1%D7%95%D7%9C%D7%9D-%D7%9B%D7%90%D7%99%D7%A9-%D7%90%D7%97%D7%93-%D7%91%D7%9C%D7%91-%D7%90%D7%97%D7%93"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il/imgres?imgurl=http://www.jerusalemshots.com/i/ein_karem/grape2.jpg&amp;imgrefurl=http://www.jerusalemshots.com/Jerusalem_he114-7164.html&amp;usg=__NQZXsMbWBW718-JhzKX8U_kothw=&amp;h=441&amp;w=479&amp;sz=183&amp;hl=iw&amp;start=1&amp;um=1&amp;tbnid=vxoJCe2JiVrTwM:&amp;tbnh=119&amp;tbnw=129&amp;prev=/images?q=%D7%9B%D7%A8%D7%9D+%D7%A2%D7%A0%D7%91%D7%99%D7%9D&amp;um=1&amp;hl=iw&amp;sa=X"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il/url?sa=i&amp;rct=j&amp;q=&amp;esrc=s&amp;frm=1&amp;source=images&amp;cd=&amp;cad=rja&amp;docid=IVKf7Q1QiWk7hM&amp;tbnid=jOjFUMqYgLMCkM:&amp;ved=0CAUQjRw&amp;url=http://www.syt.co.il/article.asp?id=30&amp;ei=_S_JUvmlCuOl0AWiv4GwDw&amp;bvm=bv.58187178,d.d2k&amp;psig=AFQjCNG6Ma8elQq5RxONOIlN5Trr-Yft3A&amp;ust=1389003100206585"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il/url?sa=i&amp;rct=j&amp;q=&amp;esrc=s&amp;frm=1&amp;source=images&amp;cd=&amp;cad=rja&amp;docid=i3ek3AkVIPsHRM&amp;tbnid=zwFb3MGuEllGKM:&amp;ved=0CAUQjRw&amp;url=https://sites.google.com/site/hanatzivsite/tamar&amp;ei=0zLJUrq4I-Kn0wWkrYHwAw&amp;bvm=bv.58187178,d.d2k&amp;psig=AFQjCNG3V4ceabdAvR7dp3TTufQx37LcWg&amp;ust=138900379574192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il/url?sa=i&amp;rct=j&amp;q=&amp;esrc=s&amp;frm=1&amp;source=images&amp;cd=&amp;cad=rja&amp;docid=dlU_krKu9vwMlM&amp;tbnid=GqMv7xvWR0Fo2M:&amp;ved=0CAUQjRw&amp;url=http://www.brainpop.co.il/newsletter/nov2013_1/&amp;ei=0DHJUs__OaeU0AXzgIHQDQ&amp;bvm=bv.58187178,d.d2k&amp;psig=AFQjCNH3Dd5vdi-BtTtSDsDTjYshV8GieA&amp;ust=138900356294322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il/url?sa=i&amp;rct=j&amp;q=&amp;esrc=s&amp;frm=1&amp;source=images&amp;cd=&amp;cad=rja&amp;docid=jw-cEdUga3CsTM&amp;tbnid=6Uc2tHp1W9f_UM:&amp;ved=0CAUQjRw&amp;url=http://cafe.themarker.com/post/2083308/&amp;ei=azTJUq3jA-vZ0QXQvoCADw&amp;bvm=bv.58187178,d.d2k&amp;psig=AFQjCNEZjYGC4Wzg3oK8RVSz_Vvh4OSI2Q&amp;ust=1389004234491556"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il/imgres?imgurl=http://www.photolight.co.il/photo/2007-11-24/133986.jpg&amp;imgrefurl=http://www.photolight.co.il/show_photo/133986.html&amp;usg=__XmBBBmYowiKPr49dGHeBGokZEQU=&amp;h=712&amp;w=900&amp;sz=224&amp;hl=iw&amp;start=2&amp;sig2=VHVjuCDfLrDKHOk0AYFziA&amp;tbnid=f3stYC1XigD0TM:&amp;tbnh=116&amp;tbnw=146&amp;ei=DW-GScmIBsec_gbYqIDaDg&amp;prev=/images?q=%D7%93%D7%A7%D7%9C%D7%99%D7%9D&amp;gbv=2&amp;hl=iw&amp;sa=G" TargetMode="External"/><Relationship Id="rId2" Type="http://schemas.openxmlformats.org/officeDocument/2006/relationships/slideLayout" Target="../slideLayouts/slideLayout7.xml"/><Relationship Id="rId1" Type="http://schemas.openxmlformats.org/officeDocument/2006/relationships/audio" Target="file:///C:\Users\User\Desktop\&#1488;&#1489;&#1512;&#1492;&#1501;%20&#1508;&#1512;&#1512;&#1492;%20-%20&#1510;&#1491;&#1497;&#1511;%20&#1499;&#1514;&#1502;&#1512;%20&#1497;&#1508;&#1512;&#1495;.mp3" TargetMode="External"/><Relationship Id="rId6" Type="http://schemas.openxmlformats.org/officeDocument/2006/relationships/image" Target="../media/image23.png"/><Relationship Id="rId5" Type="http://schemas.openxmlformats.org/officeDocument/2006/relationships/image" Target="../media/image13.wmf"/><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file:///C:\Users\User\Desktop\&#1497;&#1492;&#1493;&#1512;&#1501;%20&#1490;&#1488;&#1493;&#1503;%20-%20&#1506;&#1500;%20&#1499;&#1500;%20&#1488;&#1500;&#1492;.mp3" TargetMode="External"/><Relationship Id="rId6" Type="http://schemas.openxmlformats.org/officeDocument/2006/relationships/hyperlink" Target="http://images.google.co.il/imgres?imgurl=http://www.amana.co.il/_uploads/extraimg/shirat_sira.jpg&amp;imgrefurl=http://www.amana.co.il/Index.asp?CategoryID=22&amp;ArticleID=156&amp;usg=__wyTSpriOgdJ2xQ8IqOz3eToNOcM=&amp;h=480&amp;w=640&amp;sz=43&amp;hl=iw&amp;start=1&amp;um=1&amp;tbnid=tqdZFg3Ux5gk_M:&amp;tbnh=103&amp;tbnw=137&amp;prev=/images?q=%D7%A9%D7%99%D7%A8%D7%AA+%D7%94%D7%99%D7%9D&amp;um=1&amp;hl=iw&amp;rlz=1T4ADBR_enIL287IL292&amp;sa=N" TargetMode="External"/><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3.wmf"/><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il/imgres?imgurl=http://www.lachish.org.il/_Uploads/566219-8112005_katif(1).jpg&amp;imgrefurl=http://www.lachish.org.il/Index.asp?CategoryID=247&amp;usg=__0Eb3WXqO7tdKV0wVbApNsYsiHCE=&amp;h=384&amp;w=512&amp;sz=65&amp;hl=iw&amp;start=13&amp;um=1&amp;tbnid=TJL43T3TPh-2gM:&amp;tbnh=98&amp;tbnw=131&amp;prev=/images?q=%D7%92%D7%95%D7%A9+%D7%A7%D7%98%D7%99%D7%A3&amp;um=1&amp;hl=iw&amp;rlz=1T4ADBR_enIL287IL292&amp;sa=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il/imgres?imgurl=http://www.harduf.org.il/refet/picAlbum/%D7%97%D7%99%D7%98%D7%94%20%D7%90%D7%91%D7%95%D7%A7%D7%93%D7%95%2004%20002.jpg&amp;imgrefurl=http://www.harduf.org.il/refet/pictures.htm&amp;usg=__AykyPFJRgLk5X7_392b5mR5c2y8=&amp;h=307&amp;w=410&amp;sz=34&amp;hl=iw&amp;start=17&amp;sig2=eYp6Anor7EimPy7GhAXsyQ&amp;tbnid=oD7lIX5YL28VKM:&amp;tbnh=94&amp;tbnw=125&amp;ei=b2aGSbT0DtCV_gbl1YTIDg&amp;prev=/images?q=%D7%A9%D7%93%D7%94&amp;gbv=2&amp;hl=iw&amp;sa=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il/imgres?imgurl=http://blog.tapuz.co.il/adisot/images/2260976_10.JPG&amp;imgrefurl=http://www.tapuz.co.il/blog/tags.asp?TagName=%F4%E9%F0%E5%E9,%E1%F2%E9%E4&amp;usg=__Lz_-RXKTxEMwbd1J0Py8r6ebcA0=&amp;h=288&amp;w=384&amp;sz=35&amp;hl=iw&amp;start=16&amp;um=1&amp;tbnid=PSi_I96N1G-J6M:&amp;tbnh=92&amp;tbnw=123&amp;prev=/images?q=%D7%92%D7%95%D7%A9+%D7%A7%D7%98%D7%99%D7%A3&amp;um=1&amp;hl=iw&amp;rlz=1T4ADBR_enIL287IL292&amp;sa=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1.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il/imgres?imgurl=http://www.tals-cooking.com/wp-content/uploads/2008/08/img_5131.jpg&amp;imgrefurl=http://www.tals-cooking.com/?tag=%D7%AA%D7%90%D7%A0%D7%99%D7%9D&amp;usg=__ZAxFXyiJnMuQtnrBEMBJ1sW4JCk=&amp;h=900&amp;w=1200&amp;sz=277&amp;hl=iw&amp;start=8&amp;sig2=bBu7p4b6GTHeAeOTzK7XRg&amp;um=1&amp;tbnid=nMwc8jqlcZTKDM:&amp;tbnh=113&amp;tbnw=150&amp;ei=Ew9_Sa6hEo6g_gbtppXyBA&amp;prev=/images?q=%D7%AA%D7%90%D7%A0%D7%99%D7%9D&amp;um=1&amp;hl=iw&amp;rls=GGLR,GGLR:2006-45,GGLR:en&amp;sa=N"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il/url?sa=i&amp;rct=j&amp;q=&amp;esrc=s&amp;frm=1&amp;source=images&amp;cd=&amp;cad=rja&amp;docid=AMhK8wIMIQZoMM&amp;tbnid=7sBb7NymSGwg5M:&amp;ved=0CAUQjRw&amp;url=http://he.wikipedia.org/wiki/%D7%90%D7%93%D7%A8%D7%99%D7%90%D7%A0%D7%95%D7%A1&amp;ei=zzbJUriHGMSP0AWP1YEQ&amp;bvm=bv.58187178,d.d2k&amp;psig=AFQjCNFdOE3b7Hzuhm6k_EC6g7WYynD2Hw&amp;ust=1389004842461169"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h5q0E6-9Mdis7M&amp;tbnid=cTy44FrtoxsxKM:&amp;ved=0CAUQjRw&amp;url=http://www.shirley-nemesh.com/2010/04/157&amp;ei=6zjJUr7tE_SW0QWhnYC4Dg&amp;bvm=bv.58187178,d.d2k&amp;psig=AFQjCNFb0o4wChpiuNA5PuLwZxRCbzOMvA&amp;ust=1389005403544119" TargetMode="External"/><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il/url?sa=i&amp;rct=j&amp;q=&amp;esrc=s&amp;frm=1&amp;source=images&amp;cd=&amp;cad=rja&amp;docid=tgUnkw7WlUkLCM&amp;tbnid=zpGFeXqv-y7LaM:&amp;ved=0CAUQjRw&amp;url=http://www.goldenm.co.il/%D7%94%D7%A9%D7%A7%D7%A2%D7%94-%D7%91%D7%9E%D7%98%D7%91%D7%A2%D7%95%D7%AA-%D7%96%D7%94%D7%91/&amp;ei=HjrJUry4GObw0gXe7oCoDw&amp;bvm=bv.58187178,d.d2k&amp;psig=AFQjCNHOrk-wq9i8u4_YJUEIJKmrUuSYIQ&amp;ust=1389005684239257"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il/url?sa=i&amp;rct=j&amp;q=&amp;esrc=s&amp;frm=1&amp;source=images&amp;cd=&amp;cad=rja&amp;docid=3LGvIEQs8xLFrM&amp;tbnid=geQQEXRoUNS0SM:&amp;ved=0CAUQjRw&amp;url=http://www.xn--cebemzu.net/item-119.html&amp;ei=NMjLUuHlG4PX0QWDv4C4Dw&amp;bvm=bv.58187178,d.d2k&amp;psig=AFQjCNHZu5h8KPwXz56ss5IizWvD7sFMRA&amp;ust=1389173154980803"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simplysweet.co.il/catalog.php?id=1021"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il/imgres?imgurl=http://www.ynet.co.il/PicServer/112738/wheat_a.jpg&amp;imgrefurl=http://www.ynet.co.il/articles/1,7340,L-2133035,00.html&amp;usg=__ub0t3zpD_NZEsPw4-VBy8U8Rr-8=&amp;h=116&amp;w=116&amp;sz=5&amp;hl=iw&amp;start=4&amp;sig2=6tHP0kbVhZXvWaZ6Y5fgvQ&amp;um=1&amp;tbnid=B93vPcS8OL8V4M:&amp;tbnh=87&amp;tbnw=87&amp;ei=kmeASde2HNOR_gbC1KTqBA&amp;prev=/images?q=%D7%AA%D7%91%D7%95%D7%90%D7%94&amp;um=1&amp;hl=iw&amp;rls=GGLR,GGLR:2006-45,GGLR:en&amp;sa=N"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il/url?sa=i&amp;rct=j&amp;q=&amp;esrc=s&amp;frm=1&amp;source=images&amp;cd=&amp;cad=rja&amp;docid=6HJ9ULHZmyG-2M&amp;tbnid=EMrASM0OMNwsUM:&amp;ved=0CAUQjRw&amp;url=http://he.wikipedia.org/wiki/%D7%90%D7%AA%D7%A8%D7%95%D7%92&amp;ei=LcvLUojrDuKn0wWkrYHwAw&amp;psig=AFQjCNGAHtoLQJ6sNxvLWeRkUACqR9z7Yg&amp;ust=1389173893143690" TargetMode="Externa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il/url?sa=i&amp;rct=j&amp;q=&amp;esrc=s&amp;frm=1&amp;source=images&amp;cd=&amp;cad=rja&amp;docid=rQO7sd-NhZxNoM&amp;tbnid=J_xyv7uowb4uVM:&amp;ved=0CAUQjRw&amp;url=http://www.alternativli.co.il/v/alternative_health/herbs_wiki/3818-healthy_food_56_1.html&amp;ei=U8zLUvX8OaSr0QXv1YHwDA&amp;bvm=bv.58187178,d.d2k&amp;psig=AFQjCNEs3d33E_nDmjX044h01xbWSHx59g&amp;ust=1389174204926328"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il/url?sa=i&amp;rct=j&amp;q=&amp;esrc=s&amp;frm=1&amp;source=images&amp;cd=&amp;cad=rja&amp;docid=FiEn1RZujLaqLM&amp;tbnid=1Jibt3jo2Rvv3M:&amp;ved=0CAUQjRw&amp;url=http://www.bayadaim.org.il/2012/10/%D7%9E%D7%A7%D7%95%D7%9E%D7%99-%D7%90%D7%95%D7%A8%D7%92%D7%A0%D7%99-%D7%9E%D7%96%D7%99%D7%9F-%D7%98%D7%A2%D7%99%D7%9D-%D7%95%D7%92%D7%9D-%D7%97%D7%99%D7%A0%D7%9D-%D7%94%D7%9B%D7%9C-%D7%A2%D7%9C/&amp;ei=OTXJUvSxJYT50gXQjYEQ&amp;bvm=bv.58187178,d.d2k&amp;psig=AFQjCNHKPKdU6okqgl9N0EpQaztZIukQ8w&amp;ust=1389004457283007"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il/imgres?imgurl=http://www.camoni.co.il/cms_files/headers/header_208253.jpg&amp;imgrefurl=http://www.camoni.co.il/?idr=400&amp;p=208253&amp;docid=iM1t5ilrjUNAAM&amp;tbnid=2vHbKIemqVQuKM:&amp;w=1000&amp;h=802&amp;ei=Ds3LUrSDOYW10QXKhoHoAg&amp;ved=0CAIQxiAwAA&amp;iact=c" TargetMode="External"/><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9bjyhiE2oKOHqM&amp;tbnid=CkoXfPINukBUeM:&amp;ved=0CAUQjRw&amp;url=http://www.teamim.co.il/Default.aspx?tabid=3264&amp;ei=ps3LUpy4DOy70wX4tICgDw&amp;bvm=bv.58187178,d.d2k&amp;psig=AFQjCNHZRaaZEVoia_TKgODJufXsopVANQ&amp;ust=1389174371292999" TargetMode="External"/><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o.il/url?sa=i&amp;rct=j&amp;q=&amp;esrc=s&amp;frm=1&amp;source=images&amp;cd=&amp;cad=rja&amp;docid=_3bO0TswCNEDRM&amp;tbnid=cfUh6OeR8nVE-M:&amp;ved=0CAUQjRw&amp;url=http://www.salsala.co.il/fruits/banana.aspx&amp;ei=eDLGUuXGGuib0wXbj4HwDw&amp;bvm=bv.58187178,d.ZGU&amp;psig=AFQjCNEfXUmCJApujHVhs2XqTrNR9OfULw&amp;ust=1388807133244336" TargetMode="External"/><Relationship Id="rId7" Type="http://schemas.openxmlformats.org/officeDocument/2006/relationships/image" Target="../media/image7.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hyperlink" Target="http://www.google.co.il/url?sa=i&amp;rct=j&amp;q=&amp;esrc=s&amp;frm=1&amp;source=images&amp;cd=&amp;cad=rja&amp;docid=LrtaWpsQTpSgZM&amp;tbnid=-LLa9uwCOr31-M:&amp;ved=0CAUQjRw&amp;url=http://www.pilpelt.co.il/prodetailsamewin.asp?pro_id=1268&amp;ei=ujLGUvbkHIfS0QWNrYDADw&amp;bvm=bv.58187178,d.ZGU&amp;psig=AFQjCNF9WAzgGBWTEq4CQvO7NI7kXaRrOQ&amp;ust=1388807214323708" TargetMode="External"/><Relationship Id="rId4" Type="http://schemas.openxmlformats.org/officeDocument/2006/relationships/image" Target="../media/image50.jpeg"/><Relationship Id="rId9"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mvdX0a9Zyq6p0M&amp;tbnid=VwEV2pO6LPr8mM:&amp;ved=0CAUQjRw&amp;url=http://food.allmag.co.il/page/17478&amp;ei=JjPGUuvPJYHU0QXVp4HQAQ&amp;bvm=bv.58187178,d.ZGU&amp;psig=AFQjCNHa9x3Lz31ZByK77IiSFLmU7XsnDQ&amp;ust=1388807281186788" TargetMode="External"/><Relationship Id="rId7" Type="http://schemas.openxmlformats.org/officeDocument/2006/relationships/image" Target="../media/image52.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il/url?sa=i&amp;rct=j&amp;q=&amp;esrc=s&amp;frm=1&amp;source=images&amp;cd=&amp;cad=rja&amp;docid=7BZeP3PnXEuchM&amp;tbnid=tGem6jo0WmVz3M:&amp;ved=0CAUQjRw&amp;url=http://www.hdm.co.il/articlesread-read-heb-446.html&amp;ei=oiXJUqP8FaOR0AX094HwDA&amp;bvm=bv.58187178,d.d2k&amp;psig=AFQjCNF_4Bsgf166SU2bzmjvuEiofYE4ow&amp;ust=1389000435411855"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l/url?sa=i&amp;rct=j&amp;q=&amp;esrc=s&amp;frm=1&amp;source=images&amp;cd=&amp;cad=rja&amp;docid=D0F8cAOfO7JKHM&amp;tbnid=oO2gSL4zjScysM:&amp;ved=0CAUQjRw&amp;url=http://www.kipa.co.il/bikorim/show_art.asp?id=45208&amp;ei=OifJUq_QBqTy0gX5soD4DA&amp;bvm=bv.58187178,d.d2k&amp;psig=AFQjCNF_4Bsgf166SU2bzmjvuEiofYE4ow&amp;ust=138900043541185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audio" Target="file:///C:\Users\User\Desktop\&#1513;&#1493;&#1500;&#1497;%20&#1512;&#1504;&#1491;%20-%20&#1513;&#1497;&#1512;&#1514;%20&#1492;&#1506;&#1513;&#1489;&#1497;&#1501;.mp3" TargetMode="Externa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050" name="קבוצה 4"/>
          <p:cNvGrpSpPr>
            <a:grpSpLocks/>
          </p:cNvGrpSpPr>
          <p:nvPr/>
        </p:nvGrpSpPr>
        <p:grpSpPr bwMode="auto">
          <a:xfrm>
            <a:off x="827584" y="449377"/>
            <a:ext cx="7598555" cy="5579463"/>
            <a:chOff x="827990" y="450046"/>
            <a:chExt cx="7598673" cy="5578208"/>
          </a:xfrm>
        </p:grpSpPr>
        <p:pic>
          <p:nvPicPr>
            <p:cNvPr id="2051" name="Picture 10" descr="שלבי הסולם - כאיש אחד בלב אחד">
              <a:hlinkClick r:id="rId3"/>
            </p:cNvPr>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115616" y="1001078"/>
              <a:ext cx="7128793" cy="4855845"/>
            </a:xfrm>
            <a:prstGeom prst="rect">
              <a:avLst/>
            </a:prstGeom>
            <a:noFill/>
            <a:ln w="9525">
              <a:noFill/>
              <a:miter lim="800000"/>
              <a:headEnd/>
              <a:tailEnd/>
            </a:ln>
          </p:spPr>
        </p:pic>
        <p:sp>
          <p:nvSpPr>
            <p:cNvPr id="4" name="מלבן 3"/>
            <p:cNvSpPr/>
            <p:nvPr/>
          </p:nvSpPr>
          <p:spPr>
            <a:xfrm>
              <a:off x="1260045" y="450046"/>
              <a:ext cx="6707389" cy="1323141"/>
            </a:xfrm>
            <a:prstGeom prst="rect">
              <a:avLst/>
            </a:prstGeom>
            <a:noFill/>
          </p:spPr>
          <p:txBody>
            <a:bodyPr wrap="none">
              <a:spAutoFit/>
            </a:bodyPr>
            <a:lstStyle/>
            <a:p>
              <a:pPr algn="ctr">
                <a:defRPr/>
              </a:pPr>
              <a:r>
                <a:rPr lang="he-IL" sz="8000" b="1" spc="300" dirty="0">
                  <a:ln w="11430" cmpd="sng">
                    <a:solidFill>
                      <a:schemeClr val="accent1">
                        <a:tint val="10000"/>
                      </a:schemeClr>
                    </a:solidFill>
                    <a:prstDash val="solid"/>
                    <a:miter lim="800000"/>
                  </a:ln>
                  <a:solidFill>
                    <a:srgbClr val="800080"/>
                  </a:solidFill>
                  <a:effectLst>
                    <a:glow rad="139700">
                      <a:schemeClr val="accent4">
                        <a:satMod val="175000"/>
                        <a:alpha val="40000"/>
                      </a:schemeClr>
                    </a:glow>
                  </a:effectLst>
                  <a:cs typeface="AmadeusB" pitchFamily="2" charset="-79"/>
                </a:rPr>
                <a:t>סדר ט"ו בשבט</a:t>
              </a:r>
            </a:p>
          </p:txBody>
        </p:sp>
        <p:sp>
          <p:nvSpPr>
            <p:cNvPr id="13" name="מלבן 12"/>
            <p:cNvSpPr/>
            <p:nvPr/>
          </p:nvSpPr>
          <p:spPr>
            <a:xfrm>
              <a:off x="827990" y="5012819"/>
              <a:ext cx="7598673" cy="1015435"/>
            </a:xfrm>
            <a:prstGeom prst="rect">
              <a:avLst/>
            </a:prstGeom>
            <a:noFill/>
          </p:spPr>
          <p:txBody>
            <a:bodyPr wrap="none">
              <a:spAutoFit/>
            </a:bodyPr>
            <a:lstStyle/>
            <a:p>
              <a:pPr algn="ctr">
                <a:defRPr/>
              </a:pPr>
              <a:r>
                <a:rPr lang="he-IL" sz="6000" b="1" spc="300" dirty="0">
                  <a:ln w="11430" cmpd="sng">
                    <a:solidFill>
                      <a:schemeClr val="accent1">
                        <a:tint val="10000"/>
                      </a:schemeClr>
                    </a:solidFill>
                    <a:prstDash val="solid"/>
                    <a:miter lim="800000"/>
                  </a:ln>
                  <a:solidFill>
                    <a:srgbClr val="800080"/>
                  </a:solidFill>
                  <a:effectLst>
                    <a:glow rad="139700">
                      <a:schemeClr val="accent4">
                        <a:satMod val="175000"/>
                        <a:alpha val="40000"/>
                      </a:schemeClr>
                    </a:glow>
                  </a:effectLst>
                  <a:cs typeface="AmadeusB" pitchFamily="2" charset="-79"/>
                </a:rPr>
                <a:t>"כאיש אחד בלב אחד"</a:t>
              </a:r>
            </a:p>
          </p:txBody>
        </p:sp>
        <p:sp>
          <p:nvSpPr>
            <p:cNvPr id="14" name="מלבן 13"/>
            <p:cNvSpPr/>
            <p:nvPr/>
          </p:nvSpPr>
          <p:spPr>
            <a:xfrm>
              <a:off x="3610024" y="2853065"/>
              <a:ext cx="2042577" cy="923123"/>
            </a:xfrm>
            <a:prstGeom prst="rect">
              <a:avLst/>
            </a:prstGeom>
            <a:noFill/>
          </p:spPr>
          <p:txBody>
            <a:bodyPr wrap="none">
              <a:spAutoFit/>
            </a:bodyPr>
            <a:lstStyle/>
            <a:p>
              <a:pPr algn="ctr">
                <a:defRPr/>
              </a:pPr>
              <a:r>
                <a:rPr lang="he-IL" sz="5400" b="1" spc="300" dirty="0">
                  <a:ln w="11430" cmpd="sng">
                    <a:solidFill>
                      <a:schemeClr val="accent1">
                        <a:tint val="10000"/>
                      </a:schemeClr>
                    </a:solidFill>
                    <a:prstDash val="solid"/>
                    <a:miter lim="800000"/>
                  </a:ln>
                  <a:solidFill>
                    <a:srgbClr val="800080"/>
                  </a:solidFill>
                  <a:effectLst>
                    <a:glow rad="101600">
                      <a:schemeClr val="accent4">
                        <a:satMod val="175000"/>
                        <a:alpha val="40000"/>
                      </a:schemeClr>
                    </a:glow>
                  </a:effectLst>
                  <a:cs typeface="AmadeusB" pitchFamily="2" charset="-79"/>
                </a:rPr>
                <a:t>בסימן</a:t>
              </a:r>
            </a:p>
          </p:txBody>
        </p:sp>
      </p:grpSp>
      <p:pic>
        <p:nvPicPr>
          <p:cNvPr id="205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038" y="4149080"/>
            <a:ext cx="2812287" cy="2755117"/>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flipV="1">
            <a:off x="6228184" y="-53546"/>
            <a:ext cx="2880320" cy="2618449"/>
          </a:xfrm>
          <a:prstGeom prst="rect">
            <a:avLst/>
          </a:prstGeom>
          <a:noFill/>
          <a:ln w="9525">
            <a:noFill/>
            <a:miter lim="800000"/>
            <a:headEnd/>
            <a:tailEnd/>
          </a:ln>
        </p:spPr>
      </p:pic>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V="1">
            <a:off x="14990" y="-44975"/>
            <a:ext cx="2972834" cy="2753894"/>
          </a:xfrm>
          <a:prstGeom prst="rect">
            <a:avLst/>
          </a:prstGeom>
          <a:noFill/>
          <a:ln w="9525">
            <a:noFill/>
            <a:miter lim="800000"/>
            <a:headEnd/>
            <a:tailEnd/>
          </a:ln>
        </p:spPr>
      </p:pic>
      <p:pic>
        <p:nvPicPr>
          <p:cNvPr id="12"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6516216" y="4149080"/>
            <a:ext cx="2592288" cy="2766285"/>
          </a:xfrm>
          <a:prstGeom prst="rect">
            <a:avLst/>
          </a:prstGeom>
          <a:noFill/>
          <a:ln w="9525">
            <a:noFill/>
            <a:miter lim="800000"/>
            <a:headEnd/>
            <a:tailEnd/>
          </a:ln>
        </p:spPr>
      </p:pic>
      <p:sp>
        <p:nvSpPr>
          <p:cNvPr id="15" name="מלבן 14"/>
          <p:cNvSpPr/>
          <p:nvPr/>
        </p:nvSpPr>
        <p:spPr bwMode="auto">
          <a:xfrm>
            <a:off x="4520909" y="5857470"/>
            <a:ext cx="184730" cy="707886"/>
          </a:xfrm>
          <a:prstGeom prst="rect">
            <a:avLst/>
          </a:prstGeom>
          <a:noFill/>
        </p:spPr>
        <p:txBody>
          <a:bodyPr wrap="none">
            <a:spAutoFit/>
          </a:bodyPr>
          <a:lstStyle/>
          <a:p>
            <a:pPr algn="ctr">
              <a:defRPr/>
            </a:pPr>
            <a:endParaRPr lang="he-IL" sz="4000" b="1" spc="300" dirty="0">
              <a:ln w="11430" cmpd="sng">
                <a:solidFill>
                  <a:schemeClr val="accent1">
                    <a:tint val="10000"/>
                  </a:schemeClr>
                </a:solidFill>
                <a:prstDash val="solid"/>
                <a:miter lim="800000"/>
              </a:ln>
              <a:solidFill>
                <a:srgbClr val="800080"/>
              </a:solidFill>
              <a:effectLst>
                <a:glow rad="139700">
                  <a:schemeClr val="accent4">
                    <a:satMod val="175000"/>
                    <a:alpha val="40000"/>
                  </a:schemeClr>
                </a:glow>
              </a:effectLst>
              <a:cs typeface="AmadeusB"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rape2">
            <a:hlinkClick r:id="rId2"/>
          </p:cNvPr>
          <p:cNvPicPr>
            <a:picLocks noChangeAspect="1" noChangeArrowheads="1"/>
          </p:cNvPicPr>
          <p:nvPr/>
        </p:nvPicPr>
        <p:blipFill>
          <a:blip r:embed="rId3" cstate="print"/>
          <a:srcRect/>
          <a:stretch>
            <a:fillRect/>
          </a:stretch>
        </p:blipFill>
        <p:spPr bwMode="auto">
          <a:xfrm>
            <a:off x="179512" y="109860"/>
            <a:ext cx="8784976" cy="6703170"/>
          </a:xfrm>
          <a:prstGeom prst="rect">
            <a:avLst/>
          </a:prstGeom>
          <a:ln>
            <a:noFill/>
          </a:ln>
          <a:effectLst>
            <a:softEdge rad="112500"/>
          </a:effectLst>
        </p:spPr>
      </p:pic>
      <p:sp>
        <p:nvSpPr>
          <p:cNvPr id="10243" name="WordArt 6"/>
          <p:cNvSpPr>
            <a:spLocks noChangeArrowheads="1" noChangeShapeType="1" noTextEdit="1"/>
          </p:cNvSpPr>
          <p:nvPr/>
        </p:nvSpPr>
        <p:spPr bwMode="auto">
          <a:xfrm>
            <a:off x="2123728" y="1628800"/>
            <a:ext cx="4608512" cy="2592363"/>
          </a:xfrm>
          <a:prstGeom prst="rect">
            <a:avLst/>
          </a:prstGeom>
        </p:spPr>
        <p:txBody>
          <a:bodyPr wrap="none" fromWordArt="1">
            <a:prstTxWarp prst="textPlain">
              <a:avLst>
                <a:gd name="adj" fmla="val 50000"/>
              </a:avLst>
            </a:prstTxWarp>
          </a:bodyPr>
          <a:lstStyle/>
          <a:p>
            <a:pPr algn="ctr"/>
            <a:r>
              <a:rPr lang="he-IL" sz="3600" kern="10" dirty="0">
                <a:ln w="57150">
                  <a:solidFill>
                    <a:schemeClr val="accent3">
                      <a:lumMod val="75000"/>
                    </a:schemeClr>
                  </a:solidFill>
                  <a:round/>
                  <a:headEnd/>
                  <a:tailEnd/>
                </a:ln>
                <a:solidFill>
                  <a:srgbClr val="FFFFFF"/>
                </a:solidFill>
                <a:latin typeface="Guttman-Soncino"/>
                <a:cs typeface="Haim new" pitchFamily="2" charset="-79"/>
              </a:rPr>
              <a:t>גפן</a:t>
            </a:r>
          </a:p>
        </p:txBody>
      </p:sp>
      <p:sp>
        <p:nvSpPr>
          <p:cNvPr id="10246" name="WordArt 8"/>
          <p:cNvSpPr>
            <a:spLocks noChangeArrowheads="1" noChangeShapeType="1" noTextEdit="1"/>
          </p:cNvSpPr>
          <p:nvPr/>
        </p:nvSpPr>
        <p:spPr bwMode="auto">
          <a:xfrm>
            <a:off x="6588224" y="476672"/>
            <a:ext cx="2016125" cy="595312"/>
          </a:xfrm>
          <a:prstGeom prst="rect">
            <a:avLst/>
          </a:prstGeom>
        </p:spPr>
        <p:txBody>
          <a:bodyPr wrap="none" fromWordArt="1">
            <a:prstTxWarp prst="textPlain">
              <a:avLst>
                <a:gd name="adj" fmla="val 50000"/>
              </a:avLst>
            </a:prstTxWarp>
          </a:bodyPr>
          <a:lstStyle/>
          <a:p>
            <a:pPr algn="ctr"/>
            <a:r>
              <a:rPr lang="he-IL" sz="3600" kern="10" dirty="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rPr>
              <a:t>מג"ע א"ש</a:t>
            </a:r>
          </a:p>
        </p:txBody>
      </p:sp>
      <p:pic>
        <p:nvPicPr>
          <p:cNvPr id="8" name="Picture 9" descr="http://avimikzoan1.bcenter.biz/%D7%97%D7%A5.JPG"/>
          <p:cNvPicPr>
            <a:picLocks noChangeAspect="1" noChangeArrowheads="1"/>
          </p:cNvPicPr>
          <p:nvPr/>
        </p:nvPicPr>
        <p:blipFill>
          <a:blip r:embed="rId4" cstate="print">
            <a:clrChange>
              <a:clrFrom>
                <a:srgbClr val="FEFFFF"/>
              </a:clrFrom>
              <a:clrTo>
                <a:srgbClr val="FEFFFF">
                  <a:alpha val="0"/>
                </a:srgbClr>
              </a:clrTo>
            </a:clrChange>
            <a:duotone>
              <a:schemeClr val="accent6">
                <a:shade val="45000"/>
                <a:satMod val="135000"/>
              </a:schemeClr>
              <a:prstClr val="white"/>
            </a:duotone>
          </a:blip>
          <a:srcRect/>
          <a:stretch>
            <a:fillRect/>
          </a:stretch>
        </p:blipFill>
        <p:spPr bwMode="auto">
          <a:xfrm>
            <a:off x="7942285" y="980728"/>
            <a:ext cx="302123" cy="418786"/>
          </a:xfrm>
          <a:prstGeom prst="rect">
            <a:avLst/>
          </a:prstGeom>
          <a:noFill/>
          <a:effectLst>
            <a:glow rad="101600">
              <a:srgbClr val="C00000">
                <a:alpha val="60000"/>
              </a:srgbClr>
            </a:glow>
          </a:effectLst>
        </p:spPr>
      </p:pic>
      <p:pic>
        <p:nvPicPr>
          <p:cNvPr id="9" name="Picture 12" descr="http://t3.gstatic.com/images?q=tbn:ANd9GcQBqweWS9oqc2iNmq9IVW0kbbHvFuHxcaBzhcg8LsKSFrUhEfeg6A"/>
          <p:cNvPicPr>
            <a:picLocks noChangeAspect="1" noChangeArrowheads="1"/>
          </p:cNvPicPr>
          <p:nvPr/>
        </p:nvPicPr>
        <p:blipFill>
          <a:blip r:embed="rId5" cstate="print">
            <a:clrChange>
              <a:clrFrom>
                <a:srgbClr val="FEFDFF"/>
              </a:clrFrom>
              <a:clrTo>
                <a:srgbClr val="FEFDFF">
                  <a:alpha val="0"/>
                </a:srgbClr>
              </a:clrTo>
            </a:clrChange>
            <a:lum/>
          </a:blip>
          <a:srcRect t="22680" b="28181"/>
          <a:stretch>
            <a:fillRect/>
          </a:stretch>
        </p:blipFill>
        <p:spPr bwMode="auto">
          <a:xfrm>
            <a:off x="6660232" y="1196752"/>
            <a:ext cx="2244080" cy="1008112"/>
          </a:xfrm>
          <a:prstGeom prst="rect">
            <a:avLst/>
          </a:prstGeom>
          <a:noFill/>
        </p:spPr>
      </p:pic>
      <p:sp>
        <p:nvSpPr>
          <p:cNvPr id="10" name="TextBox 9"/>
          <p:cNvSpPr txBox="1"/>
          <p:nvPr/>
        </p:nvSpPr>
        <p:spPr>
          <a:xfrm>
            <a:off x="6948264" y="1556792"/>
            <a:ext cx="1728192" cy="400110"/>
          </a:xfrm>
          <a:prstGeom prst="rect">
            <a:avLst/>
          </a:prstGeom>
          <a:noFill/>
        </p:spPr>
        <p:txBody>
          <a:bodyPr wrap="square" rtlCol="1">
            <a:spAutoFit/>
          </a:bodyPr>
          <a:lstStyle/>
          <a:p>
            <a:r>
              <a:rPr lang="he-IL" sz="2000" dirty="0" smtClean="0">
                <a:cs typeface="Haim new" pitchFamily="2" charset="-79"/>
              </a:rPr>
              <a:t>בורא פרי הגפן</a:t>
            </a:r>
            <a:endParaRPr lang="he-IL" sz="2000" dirty="0">
              <a:cs typeface="Haim new" pitchFamily="2" charset="-79"/>
            </a:endParaRPr>
          </a:p>
        </p:txBody>
      </p:sp>
      <p:grpSp>
        <p:nvGrpSpPr>
          <p:cNvPr id="12" name="קבוצה 11"/>
          <p:cNvGrpSpPr/>
          <p:nvPr/>
        </p:nvGrpSpPr>
        <p:grpSpPr>
          <a:xfrm>
            <a:off x="251520" y="4797152"/>
            <a:ext cx="3384376" cy="1800200"/>
            <a:chOff x="251520" y="4797152"/>
            <a:chExt cx="3384376" cy="1800200"/>
          </a:xfrm>
        </p:grpSpPr>
        <p:pic>
          <p:nvPicPr>
            <p:cNvPr id="11" name="Picture 14" descr="http://t2.gstatic.com/images?q=tbn:ANd9GcQJgenU9LEXcgFRzJckCtgJ7h4-ggYsYUd9XCIjuvCFpULKSeMQLQ"/>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251520" y="4797152"/>
              <a:ext cx="3384376" cy="1800200"/>
            </a:xfrm>
            <a:prstGeom prst="rect">
              <a:avLst/>
            </a:prstGeom>
            <a:noFill/>
          </p:spPr>
        </p:pic>
        <p:sp>
          <p:nvSpPr>
            <p:cNvPr id="10245" name="Text Box 11" descr="קלף"/>
            <p:cNvSpPr txBox="1">
              <a:spLocks noChangeArrowheads="1"/>
            </p:cNvSpPr>
            <p:nvPr/>
          </p:nvSpPr>
          <p:spPr bwMode="auto">
            <a:xfrm>
              <a:off x="323528" y="4956158"/>
              <a:ext cx="3240359" cy="1446550"/>
            </a:xfrm>
            <a:prstGeom prst="rect">
              <a:avLst/>
            </a:prstGeom>
            <a:noFill/>
            <a:ln w="9525">
              <a:noFill/>
              <a:miter lim="800000"/>
              <a:headEnd/>
              <a:tailEnd/>
            </a:ln>
            <a:effectLst/>
          </p:spPr>
          <p:txBody>
            <a:bodyPr wrap="square">
              <a:spAutoFit/>
            </a:bodyPr>
            <a:lstStyle/>
            <a:p>
              <a:pPr algn="ctr">
                <a:spcBef>
                  <a:spcPct val="50000"/>
                </a:spcBef>
              </a:pPr>
              <a:r>
                <a:rPr lang="he-IL" sz="1600" dirty="0">
                  <a:latin typeface="Guttman-Soncino" pitchFamily="2" charset="-79"/>
                  <a:cs typeface="Guttman-Soncino" pitchFamily="2" charset="-79"/>
                </a:rPr>
                <a:t>הלומד מן הקטנים, למה הוא דומה?</a:t>
              </a:r>
            </a:p>
            <a:p>
              <a:pPr algn="ctr">
                <a:spcBef>
                  <a:spcPct val="50000"/>
                </a:spcBef>
              </a:pPr>
              <a:r>
                <a:rPr lang="he-IL" sz="1600" dirty="0">
                  <a:latin typeface="Guttman-Soncino" pitchFamily="2" charset="-79"/>
                  <a:cs typeface="Guttman-Soncino" pitchFamily="2" charset="-79"/>
                </a:rPr>
                <a:t>לאוכל ענבים קהות, ושותה יין מגתו.</a:t>
              </a:r>
            </a:p>
            <a:p>
              <a:pPr algn="ctr">
                <a:spcBef>
                  <a:spcPct val="50000"/>
                </a:spcBef>
              </a:pPr>
              <a:r>
                <a:rPr lang="he-IL" sz="1600" dirty="0">
                  <a:latin typeface="Guttman-Soncino" pitchFamily="2" charset="-79"/>
                  <a:cs typeface="Guttman-Soncino" pitchFamily="2" charset="-79"/>
                </a:rPr>
                <a:t>והלומד מן הזקנים, למה הוא דומה?</a:t>
              </a:r>
            </a:p>
            <a:p>
              <a:pPr algn="ctr">
                <a:spcBef>
                  <a:spcPct val="50000"/>
                </a:spcBef>
              </a:pPr>
              <a:r>
                <a:rPr lang="he-IL" sz="1600" dirty="0">
                  <a:latin typeface="Guttman-Soncino" pitchFamily="2" charset="-79"/>
                  <a:cs typeface="Guttman-Soncino" pitchFamily="2" charset="-79"/>
                </a:rPr>
                <a:t>לאוכל ענבים בשלות, ושותה יין ישן.</a:t>
              </a:r>
              <a:endParaRPr lang="en-US" sz="1600" dirty="0">
                <a:latin typeface="Guttman-Soncino" pitchFamily="2" charset="-79"/>
                <a:cs typeface="Guttman-Soncino"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0" presetClass="entr" presetSubtype="0" fill="hold" nodeType="afterEffect">
                                  <p:stCondLst>
                                    <p:cond delay="0"/>
                                  </p:stCondLst>
                                  <p:iterate type="lt">
                                    <p:tmPct val="10000"/>
                                  </p:iterate>
                                  <p:childTnLst>
                                    <p:set>
                                      <p:cBhvr>
                                        <p:cTn id="28" dur="1" fill="hold">
                                          <p:stCondLst>
                                            <p:cond delay="0"/>
                                          </p:stCondLst>
                                        </p:cTn>
                                        <p:tgtEl>
                                          <p:spTgt spid="10243">
                                            <p:txEl>
                                              <p:pRg st="0" end="0"/>
                                            </p:txEl>
                                          </p:spTgt>
                                        </p:tgtEl>
                                        <p:attrNameLst>
                                          <p:attrName>style.visibility</p:attrName>
                                        </p:attrNameLst>
                                      </p:cBhvr>
                                      <p:to>
                                        <p:strVal val="visible"/>
                                      </p:to>
                                    </p:set>
                                    <p:animEffect transition="in" filter="fade">
                                      <p:cBhvr>
                                        <p:cTn id="29" dur="1000"/>
                                        <p:tgtEl>
                                          <p:spTgt spid="10243">
                                            <p:txEl>
                                              <p:pRg st="0" end="0"/>
                                            </p:txEl>
                                          </p:spTgt>
                                        </p:tgtEl>
                                      </p:cBhvr>
                                    </p:animEffect>
                                    <p:anim calcmode="lin" valueType="num">
                                      <p:cBhvr>
                                        <p:cTn id="30" dur="1000" fill="hold"/>
                                        <p:tgtEl>
                                          <p:spTgt spid="10243">
                                            <p:txEl>
                                              <p:pRg st="0" end="0"/>
                                            </p:txEl>
                                          </p:spTgt>
                                        </p:tgtEl>
                                        <p:attrNameLst>
                                          <p:attrName>ppt_x</p:attrName>
                                        </p:attrNameLst>
                                      </p:cBhvr>
                                      <p:tavLst>
                                        <p:tav tm="0">
                                          <p:val>
                                            <p:strVal val="#ppt_x-.1"/>
                                          </p:val>
                                        </p:tav>
                                        <p:tav tm="100000">
                                          <p:val>
                                            <p:strVal val="#ppt_x"/>
                                          </p:val>
                                        </p:tav>
                                      </p:tavLst>
                                    </p:anim>
                                    <p:anim calcmode="lin" valueType="num">
                                      <p:cBhvr>
                                        <p:cTn id="31" dur="1000" fill="hold"/>
                                        <p:tgtEl>
                                          <p:spTgt spid="10243">
                                            <p:txEl>
                                              <p:pRg st="0" end="0"/>
                                            </p:txEl>
                                          </p:spTgt>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s://encrypted-tbn1.gstatic.com/images?q=tbn:ANd9GcScc-cn859FlwC-bkw15mY4MJoLI9U0EEovL9X4nUwCkpzPplo7">
            <a:hlinkClick r:id="rId2"/>
          </p:cNvPr>
          <p:cNvPicPr>
            <a:picLocks noChangeAspect="1" noChangeArrowheads="1"/>
          </p:cNvPicPr>
          <p:nvPr/>
        </p:nvPicPr>
        <p:blipFill>
          <a:blip r:embed="rId3" cstate="print"/>
          <a:srcRect b="11987"/>
          <a:stretch>
            <a:fillRect/>
          </a:stretch>
        </p:blipFill>
        <p:spPr bwMode="auto">
          <a:xfrm>
            <a:off x="182563" y="115888"/>
            <a:ext cx="8782050" cy="6626225"/>
          </a:xfrm>
          <a:prstGeom prst="rect">
            <a:avLst/>
          </a:prstGeom>
          <a:noFill/>
          <a:ln w="9525">
            <a:noFill/>
            <a:miter lim="800000"/>
            <a:headEnd/>
            <a:tailEnd/>
          </a:ln>
        </p:spPr>
      </p:pic>
      <p:graphicFrame>
        <p:nvGraphicFramePr>
          <p:cNvPr id="5" name="טבלה 4"/>
          <p:cNvGraphicFramePr>
            <a:graphicFrameLocks noGrp="1"/>
          </p:cNvGraphicFramePr>
          <p:nvPr/>
        </p:nvGraphicFramePr>
        <p:xfrm>
          <a:off x="161497" y="-27384"/>
          <a:ext cx="8442951" cy="4693920"/>
        </p:xfrm>
        <a:graphic>
          <a:graphicData uri="http://schemas.openxmlformats.org/drawingml/2006/table">
            <a:tbl>
              <a:tblPr rtl="1"/>
              <a:tblGrid>
                <a:gridCol w="8442951"/>
              </a:tblGrid>
              <a:tr h="41751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smtClean="0">
                          <a:solidFill>
                            <a:schemeClr val="bg1"/>
                          </a:solidFill>
                          <a:effectLst/>
                          <a:latin typeface="+mn-lt"/>
                          <a:ea typeface="+mn-ea"/>
                          <a:cs typeface="Aviv Light" pitchFamily="2" charset="-79"/>
                        </a:rPr>
                        <a:t>אמר רבי שמעון בן לקיש אומה זו כגפן נמשלה:  </a:t>
                      </a:r>
                    </a:p>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smtClean="0">
                          <a:solidFill>
                            <a:schemeClr val="bg1"/>
                          </a:solidFill>
                          <a:effectLst/>
                          <a:latin typeface="+mn-lt"/>
                          <a:ea typeface="+mn-ea"/>
                          <a:cs typeface="Aviv Light" pitchFamily="2" charset="-79"/>
                        </a:rPr>
                        <a:t>זמורות שבה אלו בעלי בתים,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smtClean="0">
                          <a:solidFill>
                            <a:schemeClr val="bg1"/>
                          </a:solidFill>
                          <a:effectLst/>
                          <a:latin typeface="+mn-lt"/>
                          <a:ea typeface="+mn-ea"/>
                          <a:cs typeface="Aviv Light" pitchFamily="2" charset="-79"/>
                        </a:rPr>
                        <a:t>אשכולות שבה אלו תלמידי חכמים,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err="1" smtClean="0">
                          <a:solidFill>
                            <a:schemeClr val="bg1"/>
                          </a:solidFill>
                          <a:effectLst/>
                          <a:latin typeface="+mn-lt"/>
                          <a:ea typeface="+mn-ea"/>
                          <a:cs typeface="Aviv Light" pitchFamily="2" charset="-79"/>
                        </a:rPr>
                        <a:t>עלין</a:t>
                      </a:r>
                      <a:r>
                        <a:rPr lang="he-IL" sz="3600" b="1" kern="1200" dirty="0" smtClean="0">
                          <a:solidFill>
                            <a:schemeClr val="bg1"/>
                          </a:solidFill>
                          <a:effectLst/>
                          <a:latin typeface="+mn-lt"/>
                          <a:ea typeface="+mn-ea"/>
                          <a:cs typeface="Aviv Light" pitchFamily="2" charset="-79"/>
                        </a:rPr>
                        <a:t> שבה אלו עמי הארץ, </a:t>
                      </a:r>
                    </a:p>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smtClean="0">
                          <a:solidFill>
                            <a:schemeClr val="bg1"/>
                          </a:solidFill>
                          <a:effectLst/>
                          <a:latin typeface="+mn-lt"/>
                          <a:ea typeface="+mn-ea"/>
                          <a:cs typeface="Aviv Light" pitchFamily="2" charset="-79"/>
                        </a:rPr>
                        <a:t>קנוקנות שבה אלו ריקנים שבישראל.  </a:t>
                      </a:r>
                    </a:p>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smtClean="0">
                          <a:solidFill>
                            <a:schemeClr val="bg1"/>
                          </a:solidFill>
                          <a:effectLst/>
                          <a:latin typeface="+mn-lt"/>
                          <a:ea typeface="+mn-ea"/>
                          <a:cs typeface="Aviv Light" pitchFamily="2" charset="-79"/>
                        </a:rPr>
                        <a:t>יבקשו האשכולות רחמים על העלים,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3600" b="1" kern="1200" dirty="0" smtClean="0">
                          <a:solidFill>
                            <a:schemeClr val="bg1"/>
                          </a:solidFill>
                          <a:effectLst/>
                          <a:latin typeface="+mn-lt"/>
                          <a:ea typeface="+mn-ea"/>
                          <a:cs typeface="Aviv Light" pitchFamily="2" charset="-79"/>
                        </a:rPr>
                        <a:t>שאלמלא העלים, אין האשכולות מתקיימים. </a:t>
                      </a:r>
                    </a:p>
                    <a:p>
                      <a:pPr marL="0" marR="0" indent="0" algn="l" defTabSz="914400" rtl="1" eaLnBrk="1" fontAlgn="auto" latinLnBrk="0" hangingPunct="1">
                        <a:lnSpc>
                          <a:spcPct val="100000"/>
                        </a:lnSpc>
                        <a:spcBef>
                          <a:spcPts val="0"/>
                        </a:spcBef>
                        <a:spcAft>
                          <a:spcPts val="0"/>
                        </a:spcAft>
                        <a:buClrTx/>
                        <a:buSzTx/>
                        <a:buFontTx/>
                        <a:buNone/>
                        <a:tabLst/>
                        <a:defRPr/>
                      </a:pPr>
                      <a:r>
                        <a:rPr lang="he-IL" sz="2400" b="1" kern="1200" dirty="0" smtClean="0">
                          <a:solidFill>
                            <a:schemeClr val="tx1"/>
                          </a:solidFill>
                          <a:effectLst/>
                          <a:latin typeface="+mn-lt"/>
                          <a:ea typeface="+mn-ea"/>
                          <a:cs typeface="Aviv Light" pitchFamily="2" charset="-79"/>
                        </a:rPr>
                        <a:t>חולין צב</a:t>
                      </a:r>
                    </a:p>
                    <a:p>
                      <a:pPr marL="0" marR="0" rtl="1">
                        <a:spcBef>
                          <a:spcPts val="0"/>
                        </a:spcBef>
                        <a:spcAft>
                          <a:spcPts val="0"/>
                        </a:spcAft>
                      </a:pPr>
                      <a:endParaRPr lang="he-IL" sz="3200" b="1" dirty="0">
                        <a:effectLst/>
                        <a:latin typeface="arial"/>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 descr="https://encrypted-tbn3.gstatic.com/images?q=tbn:ANd9GcRVbZ7hMPp8UW_ZJfy931lkDWVoPNqG-A-ahSQxni0T3rGHqIhggQ">
            <a:hlinkClick r:id="rId2"/>
          </p:cNvPr>
          <p:cNvPicPr>
            <a:picLocks noChangeAspect="1" noChangeArrowheads="1"/>
          </p:cNvPicPr>
          <p:nvPr/>
        </p:nvPicPr>
        <p:blipFill>
          <a:blip r:embed="rId3" cstate="print">
            <a:clrChange>
              <a:clrFrom>
                <a:srgbClr val="E5E7E6"/>
              </a:clrFrom>
              <a:clrTo>
                <a:srgbClr val="E5E7E6">
                  <a:alpha val="0"/>
                </a:srgbClr>
              </a:clrTo>
            </a:clrChange>
          </a:blip>
          <a:srcRect/>
          <a:stretch>
            <a:fillRect/>
          </a:stretch>
        </p:blipFill>
        <p:spPr bwMode="auto">
          <a:xfrm>
            <a:off x="179388" y="115888"/>
            <a:ext cx="8856662" cy="6569075"/>
          </a:xfrm>
          <a:prstGeom prst="rect">
            <a:avLst/>
          </a:prstGeom>
          <a:noFill/>
          <a:ln w="9525">
            <a:noFill/>
            <a:miter lim="800000"/>
            <a:headEnd/>
            <a:tailEnd/>
          </a:ln>
        </p:spPr>
      </p:pic>
      <p:graphicFrame>
        <p:nvGraphicFramePr>
          <p:cNvPr id="8" name="טבלה 7"/>
          <p:cNvGraphicFramePr>
            <a:graphicFrameLocks noGrp="1"/>
          </p:cNvGraphicFramePr>
          <p:nvPr/>
        </p:nvGraphicFramePr>
        <p:xfrm>
          <a:off x="971600" y="908720"/>
          <a:ext cx="7488832" cy="4693920"/>
        </p:xfrm>
        <a:graphic>
          <a:graphicData uri="http://schemas.openxmlformats.org/drawingml/2006/table">
            <a:tbl>
              <a:tblPr rtl="1"/>
              <a:tblGrid>
                <a:gridCol w="7488832"/>
              </a:tblGrid>
              <a:tr h="341312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4000" dirty="0" smtClean="0">
                          <a:solidFill>
                            <a:schemeClr val="bg1"/>
                          </a:solidFill>
                          <a:effectLst/>
                          <a:latin typeface="arial"/>
                          <a:cs typeface="Aviv Light" pitchFamily="2" charset="-79"/>
                        </a:rPr>
                        <a:t>מה </a:t>
                      </a:r>
                      <a:r>
                        <a:rPr lang="he-IL" sz="4400" dirty="0">
                          <a:solidFill>
                            <a:schemeClr val="bg1"/>
                          </a:solidFill>
                          <a:effectLst/>
                          <a:latin typeface="arial"/>
                          <a:cs typeface="Aviv Light" pitchFamily="2" charset="-79"/>
                        </a:rPr>
                        <a:t>תמרה זו אין בה פסולת, </a:t>
                      </a:r>
                      <a:endParaRPr lang="he-IL" sz="4400" dirty="0" smtClean="0">
                        <a:solidFill>
                          <a:schemeClr val="bg1"/>
                        </a:solidFill>
                        <a:effectLst/>
                        <a:latin typeface="arial"/>
                        <a:cs typeface="Aviv Light"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4400" dirty="0" smtClean="0">
                          <a:solidFill>
                            <a:schemeClr val="bg1"/>
                          </a:solidFill>
                          <a:effectLst/>
                          <a:latin typeface="arial"/>
                          <a:cs typeface="Aviv Light" pitchFamily="2" charset="-79"/>
                        </a:rPr>
                        <a:t>אלא </a:t>
                      </a:r>
                      <a:r>
                        <a:rPr lang="he-IL" sz="4400" dirty="0">
                          <a:solidFill>
                            <a:schemeClr val="bg1"/>
                          </a:solidFill>
                          <a:effectLst/>
                          <a:latin typeface="arial"/>
                          <a:cs typeface="Aviv Light" pitchFamily="2" charset="-79"/>
                        </a:rPr>
                        <a:t>תמרים לאכילה </a:t>
                      </a:r>
                      <a:endParaRPr lang="he-IL" sz="4400" dirty="0" smtClean="0">
                        <a:solidFill>
                          <a:schemeClr val="bg1"/>
                        </a:solidFill>
                        <a:effectLst/>
                        <a:latin typeface="arial"/>
                        <a:cs typeface="Aviv Light"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4400" dirty="0" err="1" smtClean="0">
                          <a:solidFill>
                            <a:schemeClr val="bg1"/>
                          </a:solidFill>
                          <a:effectLst/>
                          <a:latin typeface="arial"/>
                          <a:cs typeface="Aviv Light" pitchFamily="2" charset="-79"/>
                        </a:rPr>
                        <a:t>לולבין</a:t>
                      </a:r>
                      <a:r>
                        <a:rPr lang="he-IL" sz="4400" dirty="0" smtClean="0">
                          <a:solidFill>
                            <a:schemeClr val="bg1"/>
                          </a:solidFill>
                          <a:effectLst/>
                          <a:latin typeface="arial"/>
                          <a:cs typeface="Aviv Light" pitchFamily="2" charset="-79"/>
                        </a:rPr>
                        <a:t> </a:t>
                      </a:r>
                      <a:r>
                        <a:rPr lang="he-IL" sz="4400" dirty="0">
                          <a:solidFill>
                            <a:schemeClr val="bg1"/>
                          </a:solidFill>
                          <a:effectLst/>
                          <a:latin typeface="arial"/>
                          <a:cs typeface="Aviv Light" pitchFamily="2" charset="-79"/>
                        </a:rPr>
                        <a:t>להילול </a:t>
                      </a:r>
                      <a:endParaRPr lang="he-IL" sz="4400" dirty="0" smtClean="0">
                        <a:solidFill>
                          <a:schemeClr val="bg1"/>
                        </a:solidFill>
                        <a:effectLst/>
                        <a:latin typeface="arial"/>
                        <a:cs typeface="Aviv Light"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4400" dirty="0" err="1" smtClean="0">
                          <a:solidFill>
                            <a:schemeClr val="bg1"/>
                          </a:solidFill>
                          <a:effectLst/>
                          <a:latin typeface="arial"/>
                          <a:cs typeface="Aviv Light" pitchFamily="2" charset="-79"/>
                        </a:rPr>
                        <a:t>חריות</a:t>
                      </a:r>
                      <a:r>
                        <a:rPr lang="he-IL" sz="4400" dirty="0" smtClean="0">
                          <a:solidFill>
                            <a:schemeClr val="bg1"/>
                          </a:solidFill>
                          <a:effectLst/>
                          <a:latin typeface="arial"/>
                          <a:cs typeface="Aviv Light" pitchFamily="2" charset="-79"/>
                        </a:rPr>
                        <a:t> </a:t>
                      </a:r>
                      <a:r>
                        <a:rPr lang="he-IL" sz="4400" dirty="0">
                          <a:solidFill>
                            <a:schemeClr val="bg1"/>
                          </a:solidFill>
                          <a:effectLst/>
                          <a:latin typeface="arial"/>
                          <a:cs typeface="Aviv Light" pitchFamily="2" charset="-79"/>
                        </a:rPr>
                        <a:t>לסיכוך </a:t>
                      </a:r>
                      <a:endParaRPr lang="he-IL" sz="4400" dirty="0" smtClean="0">
                        <a:solidFill>
                          <a:schemeClr val="bg1"/>
                        </a:solidFill>
                        <a:effectLst/>
                        <a:latin typeface="arial"/>
                        <a:cs typeface="Aviv Light"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4400" dirty="0" smtClean="0">
                          <a:solidFill>
                            <a:schemeClr val="bg1"/>
                          </a:solidFill>
                          <a:effectLst/>
                          <a:latin typeface="arial"/>
                          <a:cs typeface="Aviv Light" pitchFamily="2" charset="-79"/>
                        </a:rPr>
                        <a:t>סיבים </a:t>
                      </a:r>
                      <a:r>
                        <a:rPr lang="he-IL" sz="4400" dirty="0">
                          <a:solidFill>
                            <a:schemeClr val="bg1"/>
                          </a:solidFill>
                          <a:effectLst/>
                          <a:latin typeface="arial"/>
                          <a:cs typeface="Aviv Light" pitchFamily="2" charset="-79"/>
                        </a:rPr>
                        <a:t>לחבלים </a:t>
                      </a:r>
                      <a:endParaRPr lang="he-IL" sz="4400" dirty="0" smtClean="0">
                        <a:solidFill>
                          <a:schemeClr val="bg1"/>
                        </a:solidFill>
                        <a:effectLst/>
                        <a:latin typeface="arial"/>
                        <a:cs typeface="Aviv Light"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4400" dirty="0" smtClean="0">
                          <a:solidFill>
                            <a:schemeClr val="bg1"/>
                          </a:solidFill>
                          <a:effectLst/>
                          <a:latin typeface="arial"/>
                          <a:cs typeface="Aviv Light" pitchFamily="2" charset="-79"/>
                        </a:rPr>
                        <a:t>סנסנים </a:t>
                      </a:r>
                      <a:r>
                        <a:rPr lang="he-IL" sz="4400" dirty="0">
                          <a:solidFill>
                            <a:schemeClr val="bg1"/>
                          </a:solidFill>
                          <a:effectLst/>
                          <a:latin typeface="arial"/>
                          <a:cs typeface="Aviv Light" pitchFamily="2" charset="-79"/>
                        </a:rPr>
                        <a:t>לכברה </a:t>
                      </a:r>
                      <a:endParaRPr lang="he-IL" sz="4400" dirty="0" smtClean="0">
                        <a:solidFill>
                          <a:schemeClr val="bg1"/>
                        </a:solidFill>
                        <a:effectLst/>
                        <a:latin typeface="arial"/>
                        <a:cs typeface="Aviv Light"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4400" dirty="0" smtClean="0">
                          <a:solidFill>
                            <a:schemeClr val="bg1"/>
                          </a:solidFill>
                          <a:effectLst/>
                          <a:latin typeface="arial"/>
                          <a:cs typeface="Aviv Light" pitchFamily="2" charset="-79"/>
                        </a:rPr>
                        <a:t>שפעת </a:t>
                      </a:r>
                      <a:r>
                        <a:rPr lang="he-IL" sz="4400" dirty="0">
                          <a:solidFill>
                            <a:schemeClr val="bg1"/>
                          </a:solidFill>
                          <a:effectLst/>
                          <a:latin typeface="arial"/>
                          <a:cs typeface="Aviv Light" pitchFamily="2" charset="-79"/>
                        </a:rPr>
                        <a:t>קורות לקרות בהן את </a:t>
                      </a:r>
                      <a:r>
                        <a:rPr lang="he-IL" sz="4400" dirty="0" smtClean="0">
                          <a:solidFill>
                            <a:schemeClr val="bg1"/>
                          </a:solidFill>
                          <a:effectLst/>
                          <a:latin typeface="arial"/>
                          <a:cs typeface="Aviv Light" pitchFamily="2" charset="-79"/>
                        </a:rPr>
                        <a:t>הבית </a:t>
                      </a:r>
                      <a:r>
                        <a:rPr lang="he-IL" sz="3200" dirty="0" smtClean="0">
                          <a:solidFill>
                            <a:schemeClr val="bg1"/>
                          </a:solidFill>
                          <a:effectLst/>
                          <a:latin typeface="arial"/>
                        </a:rPr>
                        <a:t>. . . </a:t>
                      </a:r>
                      <a:endParaRPr lang="he-IL" sz="3200" dirty="0">
                        <a:solidFill>
                          <a:schemeClr val="bg1"/>
                        </a:solidFill>
                        <a:effectLst/>
                        <a:latin typeface="arial"/>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ttps://encrypted-tbn3.gstatic.com/images?q=tbn:ANd9GcRoOQotGng23-goD7qwWRZezTn09hREFO6KnMJRV3rjq79cwuHPuQ">
            <a:hlinkClick r:id="rId2"/>
          </p:cNvPr>
          <p:cNvPicPr>
            <a:picLocks noChangeAspect="1" noChangeArrowheads="1"/>
          </p:cNvPicPr>
          <p:nvPr/>
        </p:nvPicPr>
        <p:blipFill>
          <a:blip r:embed="rId3" cstate="print"/>
          <a:srcRect/>
          <a:stretch>
            <a:fillRect/>
          </a:stretch>
        </p:blipFill>
        <p:spPr bwMode="auto">
          <a:xfrm>
            <a:off x="251520" y="1988840"/>
            <a:ext cx="5494337" cy="4308475"/>
          </a:xfrm>
          <a:prstGeom prst="rect">
            <a:avLst/>
          </a:prstGeom>
          <a:noFill/>
          <a:ln w="9525">
            <a:noFill/>
            <a:miter lim="800000"/>
            <a:headEnd/>
            <a:tailEnd/>
          </a:ln>
        </p:spPr>
      </p:pic>
      <p:sp>
        <p:nvSpPr>
          <p:cNvPr id="13315" name="מלבן 1"/>
          <p:cNvSpPr>
            <a:spLocks noChangeArrowheads="1"/>
          </p:cNvSpPr>
          <p:nvPr/>
        </p:nvSpPr>
        <p:spPr bwMode="auto">
          <a:xfrm>
            <a:off x="2411413" y="332657"/>
            <a:ext cx="6418262" cy="4093428"/>
          </a:xfrm>
          <a:prstGeom prst="rect">
            <a:avLst/>
          </a:prstGeom>
          <a:noFill/>
          <a:ln w="9525">
            <a:noFill/>
            <a:miter lim="800000"/>
            <a:headEnd/>
            <a:tailEnd/>
          </a:ln>
        </p:spPr>
        <p:txBody>
          <a:bodyPr wrap="square">
            <a:spAutoFit/>
          </a:bodyPr>
          <a:lstStyle/>
          <a:p>
            <a:r>
              <a:rPr lang="he-IL" sz="4000" b="1" dirty="0">
                <a:latin typeface="Arial" pitchFamily="34" charset="0"/>
                <a:cs typeface="Aviv Light" pitchFamily="2" charset="-79"/>
              </a:rPr>
              <a:t>כך הם ישראל אין בהם פסולת, אלא מהם בעלי מקרא </a:t>
            </a:r>
          </a:p>
          <a:p>
            <a:r>
              <a:rPr lang="he-IL" sz="4000" b="1" dirty="0">
                <a:latin typeface="Arial" pitchFamily="34" charset="0"/>
                <a:cs typeface="Aviv Light" pitchFamily="2" charset="-79"/>
              </a:rPr>
              <a:t>מהם בעלי משנה </a:t>
            </a:r>
          </a:p>
          <a:p>
            <a:r>
              <a:rPr lang="he-IL" sz="4000" b="1" dirty="0">
                <a:latin typeface="Arial" pitchFamily="34" charset="0"/>
                <a:cs typeface="Aviv Light" pitchFamily="2" charset="-79"/>
              </a:rPr>
              <a:t>מהם בעלי אגדה </a:t>
            </a:r>
          </a:p>
          <a:p>
            <a:r>
              <a:rPr lang="he-IL" sz="4000" b="1" dirty="0">
                <a:latin typeface="Arial" pitchFamily="34" charset="0"/>
                <a:cs typeface="Aviv Light" pitchFamily="2" charset="-79"/>
              </a:rPr>
              <a:t>מהם בעלי מצוות </a:t>
            </a:r>
          </a:p>
          <a:p>
            <a:r>
              <a:rPr lang="he-IL" sz="4000" b="1" dirty="0">
                <a:latin typeface="Arial" pitchFamily="34" charset="0"/>
                <a:cs typeface="Aviv Light" pitchFamily="2" charset="-79"/>
              </a:rPr>
              <a:t>מהם בעלי צדקות. </a:t>
            </a:r>
          </a:p>
          <a:p>
            <a:r>
              <a:rPr lang="he-IL" sz="2000" b="1" dirty="0">
                <a:latin typeface="Arial" pitchFamily="34" charset="0"/>
                <a:cs typeface="Aviv Light" pitchFamily="2" charset="-79"/>
              </a:rPr>
              <a:t>במדבר רבה פרשה ג: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2000"/>
                                        <p:tgtEl>
                                          <p:spTgt spid="133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fade">
                                      <p:cBhvr>
                                        <p:cTn id="13" dur="2000"/>
                                        <p:tgtEl>
                                          <p:spTgt spid="133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fade">
                                      <p:cBhvr>
                                        <p:cTn id="16" dur="2000"/>
                                        <p:tgtEl>
                                          <p:spTgt spid="133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fade">
                                      <p:cBhvr>
                                        <p:cTn id="19" dur="2000"/>
                                        <p:tgtEl>
                                          <p:spTgt spid="1331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2000"/>
                                        <p:tgtEl>
                                          <p:spTgt spid="13315">
                                            <p:txEl>
                                              <p:pRg st="5" end="5"/>
                                            </p:txEl>
                                          </p:spTgt>
                                        </p:tgtEl>
                                      </p:cBhvr>
                                    </p:animEffect>
                                  </p:childTnLst>
                                </p:cTn>
                              </p:par>
                            </p:childTnLst>
                          </p:cTn>
                        </p:par>
                        <p:par>
                          <p:cTn id="23" fill="hold">
                            <p:stCondLst>
                              <p:cond delay="2000"/>
                            </p:stCondLst>
                            <p:childTnLst>
                              <p:par>
                                <p:cTn id="24" presetID="4" presetClass="entr" presetSubtype="16" fill="hold" nodeType="after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box(in)">
                                      <p:cBhvr>
                                        <p:cTn id="26"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http://cafe.themarker.com/thumbnails/t/208/331/0/file_0_b.jpg">
            <a:hlinkClick r:id="rId2"/>
          </p:cNvPr>
          <p:cNvPicPr>
            <a:picLocks noChangeAspect="1" noChangeArrowheads="1"/>
          </p:cNvPicPr>
          <p:nvPr/>
        </p:nvPicPr>
        <p:blipFill>
          <a:blip r:embed="rId3" cstate="print">
            <a:clrChange>
              <a:clrFrom>
                <a:srgbClr val="D9D9D9"/>
              </a:clrFrom>
              <a:clrTo>
                <a:srgbClr val="D9D9D9">
                  <a:alpha val="0"/>
                </a:srgbClr>
              </a:clrTo>
            </a:clrChange>
          </a:blip>
          <a:srcRect/>
          <a:stretch>
            <a:fillRect/>
          </a:stretch>
        </p:blipFill>
        <p:spPr bwMode="auto">
          <a:xfrm>
            <a:off x="2195513" y="188913"/>
            <a:ext cx="6548437" cy="6553200"/>
          </a:xfrm>
          <a:prstGeom prst="rect">
            <a:avLst/>
          </a:prstGeom>
          <a:noFill/>
          <a:ln w="9525">
            <a:noFill/>
            <a:miter lim="800000"/>
            <a:headEnd/>
            <a:tailEnd/>
          </a:ln>
        </p:spPr>
      </p:pic>
      <p:graphicFrame>
        <p:nvGraphicFramePr>
          <p:cNvPr id="5" name="טבלה 4"/>
          <p:cNvGraphicFramePr>
            <a:graphicFrameLocks noGrp="1"/>
          </p:cNvGraphicFramePr>
          <p:nvPr/>
        </p:nvGraphicFramePr>
        <p:xfrm>
          <a:off x="468313" y="620688"/>
          <a:ext cx="8064127" cy="4981282"/>
        </p:xfrm>
        <a:graphic>
          <a:graphicData uri="http://schemas.openxmlformats.org/drawingml/2006/table">
            <a:tbl>
              <a:tblPr rtl="1"/>
              <a:tblGrid>
                <a:gridCol w="8064127"/>
              </a:tblGrid>
              <a:tr h="4981282">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effectLst/>
                          <a:latin typeface="arial"/>
                          <a:cs typeface="Aviv Light" pitchFamily="2" charset="-79"/>
                        </a:rPr>
                        <a:t>רבי </a:t>
                      </a:r>
                      <a:r>
                        <a:rPr lang="he-IL" sz="4000" b="1" dirty="0" err="1" smtClean="0">
                          <a:effectLst/>
                          <a:latin typeface="arial"/>
                          <a:cs typeface="Aviv Light" pitchFamily="2" charset="-79"/>
                        </a:rPr>
                        <a:t>אבהו</a:t>
                      </a:r>
                      <a:r>
                        <a:rPr lang="he-IL" sz="4000" b="1" dirty="0" smtClean="0">
                          <a:effectLst/>
                          <a:latin typeface="arial"/>
                          <a:cs typeface="Aviv Light" pitchFamily="2" charset="-79"/>
                        </a:rPr>
                        <a:t> אומר,</a:t>
                      </a:r>
                    </a:p>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effectLst/>
                          <a:latin typeface="arial"/>
                          <a:cs typeface="Aviv Light" pitchFamily="2" charset="-79"/>
                        </a:rPr>
                        <a:t>"ישובו יושבי בצלו . . . זכרו כיין לבנון." </a:t>
                      </a:r>
                    </a:p>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effectLst/>
                          <a:latin typeface="arial"/>
                          <a:cs typeface="Aviv Light" pitchFamily="2" charset="-79"/>
                        </a:rPr>
                        <a:t>"ישובו יושבי בצלו" – </a:t>
                      </a:r>
                    </a:p>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solidFill>
                            <a:schemeClr val="bg1"/>
                          </a:solidFill>
                          <a:effectLst/>
                          <a:latin typeface="arial"/>
                          <a:cs typeface="Aviv Light" pitchFamily="2" charset="-79"/>
                        </a:rPr>
                        <a:t>א</a:t>
                      </a:r>
                      <a:r>
                        <a:rPr lang="he-IL" sz="4000" b="1" dirty="0" smtClean="0">
                          <a:effectLst/>
                          <a:latin typeface="arial"/>
                          <a:cs typeface="Aviv Light" pitchFamily="2" charset="-79"/>
                        </a:rPr>
                        <a:t>לו הגרים שהם באים וחסים בצלו של הקב"ה, </a:t>
                      </a:r>
                    </a:p>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effectLst/>
                          <a:latin typeface="arial"/>
                          <a:cs typeface="Aviv Light" pitchFamily="2" charset="-79"/>
                        </a:rPr>
                        <a:t>"זכרו כיין לבנון" – </a:t>
                      </a:r>
                    </a:p>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effectLst/>
                          <a:latin typeface="arial"/>
                          <a:cs typeface="Aviv Light" pitchFamily="2" charset="-79"/>
                        </a:rPr>
                        <a:t>אמר הקב"ה, חביב עלי שמותן של גרים </a:t>
                      </a:r>
                    </a:p>
                    <a:p>
                      <a:pPr marL="0" marR="0" indent="0" algn="l" defTabSz="914400" rtl="1" eaLnBrk="1" fontAlgn="auto" latinLnBrk="0" hangingPunct="1">
                        <a:lnSpc>
                          <a:spcPct val="100000"/>
                        </a:lnSpc>
                        <a:spcBef>
                          <a:spcPts val="0"/>
                        </a:spcBef>
                        <a:spcAft>
                          <a:spcPts val="0"/>
                        </a:spcAft>
                        <a:buClrTx/>
                        <a:buSzTx/>
                        <a:buFontTx/>
                        <a:buNone/>
                        <a:tabLst/>
                        <a:defRPr/>
                      </a:pPr>
                      <a:r>
                        <a:rPr lang="he-IL" sz="4000" b="1" dirty="0" smtClean="0">
                          <a:solidFill>
                            <a:schemeClr val="tx1"/>
                          </a:solidFill>
                          <a:effectLst/>
                          <a:latin typeface="arial"/>
                          <a:cs typeface="Aviv Light" pitchFamily="2" charset="-79"/>
                        </a:rPr>
                        <a:t>כיין שהוא </a:t>
                      </a:r>
                      <a:r>
                        <a:rPr lang="he-IL" sz="4000" b="1" dirty="0" err="1" smtClean="0">
                          <a:solidFill>
                            <a:schemeClr val="tx1"/>
                          </a:solidFill>
                          <a:effectLst/>
                          <a:latin typeface="arial"/>
                          <a:cs typeface="Aviv Light" pitchFamily="2" charset="-79"/>
                        </a:rPr>
                        <a:t>מתנסך</a:t>
                      </a:r>
                      <a:r>
                        <a:rPr lang="he-IL" sz="4000" b="1" dirty="0" smtClean="0">
                          <a:solidFill>
                            <a:schemeClr val="bg1"/>
                          </a:solidFill>
                          <a:effectLst/>
                          <a:latin typeface="arial"/>
                          <a:cs typeface="Aviv Light" pitchFamily="2" charset="-79"/>
                        </a:rPr>
                        <a:t> </a:t>
                      </a:r>
                      <a:r>
                        <a:rPr lang="he-IL" sz="4000" b="1" dirty="0" smtClean="0">
                          <a:effectLst/>
                          <a:latin typeface="arial"/>
                          <a:cs typeface="Aviv Light" pitchFamily="2" charset="-79"/>
                        </a:rPr>
                        <a:t>על גבי המזבח. </a:t>
                      </a:r>
                    </a:p>
                    <a:p>
                      <a:pPr marL="0" marR="0" indent="0" algn="l" defTabSz="914400" rtl="1" eaLnBrk="1" fontAlgn="auto" latinLnBrk="0" hangingPunct="1">
                        <a:lnSpc>
                          <a:spcPct val="100000"/>
                        </a:lnSpc>
                        <a:spcBef>
                          <a:spcPts val="0"/>
                        </a:spcBef>
                        <a:spcAft>
                          <a:spcPts val="0"/>
                        </a:spcAft>
                        <a:buClrTx/>
                        <a:buSzTx/>
                        <a:buFontTx/>
                        <a:buNone/>
                        <a:tabLst/>
                        <a:defRPr/>
                      </a:pPr>
                      <a:r>
                        <a:rPr lang="he-IL" sz="2800" b="1" dirty="0" smtClean="0">
                          <a:solidFill>
                            <a:srgbClr val="C00000"/>
                          </a:solidFill>
                          <a:effectLst/>
                          <a:latin typeface="arial"/>
                          <a:cs typeface="Aviv Light" pitchFamily="2" charset="-79"/>
                        </a:rPr>
                        <a:t>במדבר רבה פרשה ח: </a:t>
                      </a:r>
                      <a:endParaRPr lang="he-IL" sz="2800" b="1" dirty="0">
                        <a:solidFill>
                          <a:srgbClr val="C00000"/>
                        </a:solidFill>
                        <a:effectLst/>
                        <a:latin typeface="arial"/>
                        <a:cs typeface="Aviv Light" pitchFamily="2" charset="-79"/>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133986">
            <a:hlinkClick r:id="rId3"/>
          </p:cNvPr>
          <p:cNvPicPr>
            <a:picLocks noChangeAspect="1" noChangeArrowheads="1"/>
          </p:cNvPicPr>
          <p:nvPr/>
        </p:nvPicPr>
        <p:blipFill>
          <a:blip r:embed="rId4" cstate="print"/>
          <a:srcRect/>
          <a:stretch>
            <a:fillRect/>
          </a:stretch>
        </p:blipFill>
        <p:spPr bwMode="auto">
          <a:xfrm>
            <a:off x="143321" y="44624"/>
            <a:ext cx="8893175" cy="6656115"/>
          </a:xfrm>
          <a:prstGeom prst="rect">
            <a:avLst/>
          </a:prstGeom>
          <a:ln>
            <a:noFill/>
          </a:ln>
          <a:effectLst>
            <a:softEdge rad="112500"/>
          </a:effectLst>
        </p:spPr>
      </p:pic>
      <p:pic>
        <p:nvPicPr>
          <p:cNvPr id="15363" name="Picture 6" descr="j0225180[1]"/>
          <p:cNvPicPr>
            <a:picLocks noChangeAspect="1" noChangeArrowheads="1"/>
          </p:cNvPicPr>
          <p:nvPr/>
        </p:nvPicPr>
        <p:blipFill>
          <a:blip r:embed="rId5" cstate="print"/>
          <a:srcRect/>
          <a:stretch>
            <a:fillRect/>
          </a:stretch>
        </p:blipFill>
        <p:spPr bwMode="auto">
          <a:xfrm>
            <a:off x="7668344" y="260648"/>
            <a:ext cx="936104" cy="1296591"/>
          </a:xfrm>
          <a:prstGeom prst="rect">
            <a:avLst/>
          </a:prstGeom>
          <a:noFill/>
          <a:ln w="9525">
            <a:noFill/>
            <a:miter lim="800000"/>
            <a:headEnd/>
            <a:tailEnd/>
          </a:ln>
        </p:spPr>
      </p:pic>
      <p:sp>
        <p:nvSpPr>
          <p:cNvPr id="15364" name="WordArt 4"/>
          <p:cNvSpPr>
            <a:spLocks noChangeArrowheads="1" noChangeShapeType="1" noTextEdit="1"/>
          </p:cNvSpPr>
          <p:nvPr/>
        </p:nvSpPr>
        <p:spPr bwMode="auto">
          <a:xfrm>
            <a:off x="611560" y="2420938"/>
            <a:ext cx="7992888" cy="3816350"/>
          </a:xfrm>
          <a:prstGeom prst="rect">
            <a:avLst/>
          </a:prstGeom>
        </p:spPr>
        <p:txBody>
          <a:bodyPr wrap="none" fromWordArt="1">
            <a:prstTxWarp prst="textPlain">
              <a:avLst>
                <a:gd name="adj" fmla="val 50000"/>
              </a:avLst>
            </a:prstTxWarp>
          </a:bodyPr>
          <a:lstStyle/>
          <a:p>
            <a:pPr algn="ctr"/>
            <a:r>
              <a:rPr lang="he-IL" sz="3600" kern="10" dirty="0">
                <a:ln w="9525">
                  <a:solidFill>
                    <a:srgbClr val="000000"/>
                  </a:solidFill>
                  <a:round/>
                  <a:headEnd/>
                  <a:tailEnd/>
                </a:ln>
                <a:solidFill>
                  <a:srgbClr val="FFFFFF"/>
                </a:solidFill>
                <a:latin typeface="Guttman Stam"/>
                <a:cs typeface="RmzSofer" pitchFamily="2" charset="-79"/>
              </a:rPr>
              <a:t>צדיק כתמר יפרח</a:t>
            </a:r>
          </a:p>
          <a:p>
            <a:pPr algn="ctr"/>
            <a:r>
              <a:rPr lang="he-IL" sz="3600" kern="10" dirty="0">
                <a:ln w="9525">
                  <a:solidFill>
                    <a:srgbClr val="000000"/>
                  </a:solidFill>
                  <a:round/>
                  <a:headEnd/>
                  <a:tailEnd/>
                </a:ln>
                <a:solidFill>
                  <a:srgbClr val="FFFFFF"/>
                </a:solidFill>
                <a:latin typeface="Guttman Stam"/>
                <a:cs typeface="RmzSofer" pitchFamily="2" charset="-79"/>
              </a:rPr>
              <a:t>כארז בלבנון ישגה</a:t>
            </a:r>
          </a:p>
        </p:txBody>
      </p:sp>
      <p:pic>
        <p:nvPicPr>
          <p:cNvPr id="5" name="אברהם פררה - צדיק כתמר יפרח.mp3">
            <a:hlinkClick r:id="" action="ppaction://media"/>
          </p:cNvPr>
          <p:cNvPicPr>
            <a:picLocks noRot="1" noChangeAspect="1"/>
          </p:cNvPicPr>
          <p:nvPr>
            <a:audioFile r:link="rId1"/>
          </p:nvPr>
        </p:nvPicPr>
        <p:blipFill>
          <a:blip r:embed="rId6" cstate="print"/>
          <a:stretch>
            <a:fillRect/>
          </a:stretch>
        </p:blipFill>
        <p:spPr>
          <a:xfrm>
            <a:off x="9540552" y="399888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randombar(horizontal)">
                                      <p:cBhvr>
                                        <p:cTn id="7" dur="500"/>
                                        <p:tgtEl>
                                          <p:spTgt spid="1536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211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53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t1.gstatic.com/images?q=tbn:ANd9GcTx-NaRfBORBON55yYGzEOZWpXmkRr7siUXhftv8yL_kralzr0raA"/>
          <p:cNvPicPr>
            <a:picLocks noChangeAspect="1" noChangeArrowheads="1"/>
          </p:cNvPicPr>
          <p:nvPr/>
        </p:nvPicPr>
        <p:blipFill>
          <a:blip r:embed="rId2" cstate="print"/>
          <a:srcRect/>
          <a:stretch>
            <a:fillRect/>
          </a:stretch>
        </p:blipFill>
        <p:spPr bwMode="auto">
          <a:xfrm>
            <a:off x="0" y="3581"/>
            <a:ext cx="9144000" cy="6849177"/>
          </a:xfrm>
          <a:prstGeom prst="rect">
            <a:avLst/>
          </a:prstGeom>
          <a:noFill/>
        </p:spPr>
      </p:pic>
      <p:sp>
        <p:nvSpPr>
          <p:cNvPr id="3" name="מלבן 2"/>
          <p:cNvSpPr/>
          <p:nvPr/>
        </p:nvSpPr>
        <p:spPr>
          <a:xfrm>
            <a:off x="467544" y="548680"/>
            <a:ext cx="8352928" cy="2400657"/>
          </a:xfrm>
          <a:prstGeom prst="rect">
            <a:avLst/>
          </a:prstGeom>
          <a:noFill/>
        </p:spPr>
        <p:txBody>
          <a:bodyPr wrap="square" lIns="91440" tIns="45720" rIns="91440" bIns="45720">
            <a:spAutoFit/>
          </a:bodyPr>
          <a:lstStyle/>
          <a:p>
            <a:pPr algn="ctr"/>
            <a:r>
              <a:rPr lang="he-IL" sz="15000" b="1" cap="none" spc="0" dirty="0" smtClean="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rPr>
              <a:t>חוג  ריקוד</a:t>
            </a:r>
            <a:endParaRPr lang="he-IL" sz="15000" b="1" cap="none" spc="0" dirty="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endParaRPr>
          </a:p>
        </p:txBody>
      </p:sp>
    </p:spTree>
    <p:extLst>
      <p:ext uri="{BB962C8B-B14F-4D97-AF65-F5344CB8AC3E}">
        <p14:creationId xmlns:p14="http://schemas.microsoft.com/office/powerpoint/2010/main" val="40195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6387" name="Picture 62" descr="j0225180[1]"/>
          <p:cNvPicPr>
            <a:picLocks noChangeAspect="1" noChangeArrowheads="1"/>
          </p:cNvPicPr>
          <p:nvPr/>
        </p:nvPicPr>
        <p:blipFill>
          <a:blip r:embed="rId4" cstate="print"/>
          <a:srcRect/>
          <a:stretch>
            <a:fillRect/>
          </a:stretch>
        </p:blipFill>
        <p:spPr bwMode="auto">
          <a:xfrm flipH="1">
            <a:off x="179512" y="5353548"/>
            <a:ext cx="720080" cy="1243482"/>
          </a:xfrm>
          <a:prstGeom prst="rect">
            <a:avLst/>
          </a:prstGeom>
          <a:noFill/>
          <a:ln w="9525">
            <a:noFill/>
            <a:miter lim="800000"/>
            <a:headEnd/>
            <a:tailEnd/>
          </a:ln>
        </p:spPr>
      </p:pic>
      <p:grpSp>
        <p:nvGrpSpPr>
          <p:cNvPr id="8" name="קבוצה 7"/>
          <p:cNvGrpSpPr/>
          <p:nvPr/>
        </p:nvGrpSpPr>
        <p:grpSpPr>
          <a:xfrm>
            <a:off x="4401226" y="212739"/>
            <a:ext cx="4427984" cy="6240600"/>
            <a:chOff x="4401226" y="212739"/>
            <a:chExt cx="4427984" cy="6240600"/>
          </a:xfrm>
        </p:grpSpPr>
        <p:pic>
          <p:nvPicPr>
            <p:cNvPr id="5" name="Picture 8" descr="http://yanush30112000.files.wordpress.com/2012/02/63.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5400000">
              <a:off x="3494918" y="1119047"/>
              <a:ext cx="6240600" cy="4427984"/>
            </a:xfrm>
            <a:prstGeom prst="rect">
              <a:avLst/>
            </a:prstGeom>
            <a:noFill/>
          </p:spPr>
        </p:pic>
        <p:sp>
          <p:nvSpPr>
            <p:cNvPr id="16388" name="Text Box 59" descr="נייר ממוחזר"/>
            <p:cNvSpPr txBox="1">
              <a:spLocks noChangeArrowheads="1"/>
            </p:cNvSpPr>
            <p:nvPr/>
          </p:nvSpPr>
          <p:spPr bwMode="auto">
            <a:xfrm>
              <a:off x="4716016" y="548680"/>
              <a:ext cx="3456384" cy="5632311"/>
            </a:xfrm>
            <a:prstGeom prst="rect">
              <a:avLst/>
            </a:prstGeom>
            <a:noFill/>
            <a:ln w="9525">
              <a:noFill/>
              <a:miter lim="800000"/>
              <a:headEnd/>
              <a:tailEnd/>
            </a:ln>
            <a:effectLst/>
          </p:spPr>
          <p:txBody>
            <a:bodyPr wrap="square">
              <a:spAutoFit/>
            </a:bodyPr>
            <a:lstStyle/>
            <a:p>
              <a:r>
                <a:rPr lang="he-IL" sz="3600" dirty="0">
                  <a:solidFill>
                    <a:schemeClr val="accent1">
                      <a:lumMod val="75000"/>
                    </a:schemeClr>
                  </a:solidFill>
                  <a:cs typeface="Boker" pitchFamily="2" charset="-79"/>
                </a:rPr>
                <a:t>על כל אלה  </a:t>
              </a:r>
            </a:p>
            <a:p>
              <a:r>
                <a:rPr lang="he-IL" b="1" dirty="0"/>
                <a:t>מילים ולחן: נעמי </a:t>
              </a:r>
              <a:r>
                <a:rPr lang="he-IL" b="1" dirty="0" smtClean="0"/>
                <a:t>שמר</a:t>
              </a:r>
              <a:r>
                <a:rPr lang="en-US" b="1" dirty="0" smtClean="0"/>
                <a:t/>
              </a:r>
              <a:br>
                <a:rPr lang="en-US" b="1" dirty="0" smtClean="0"/>
              </a:br>
              <a:r>
                <a:rPr lang="he-IL" dirty="0" smtClean="0"/>
                <a:t>  </a:t>
              </a:r>
              <a:endParaRPr lang="he-IL" dirty="0"/>
            </a:p>
            <a:p>
              <a:r>
                <a:rPr lang="he-IL" sz="3600" dirty="0">
                  <a:cs typeface="Boker" pitchFamily="2" charset="-79"/>
                </a:rPr>
                <a:t>על הדבש ועל העוקץ,</a:t>
              </a:r>
              <a:br>
                <a:rPr lang="he-IL" sz="3600" dirty="0">
                  <a:cs typeface="Boker" pitchFamily="2" charset="-79"/>
                </a:rPr>
              </a:br>
              <a:r>
                <a:rPr lang="he-IL" sz="3600" dirty="0">
                  <a:cs typeface="Boker" pitchFamily="2" charset="-79"/>
                </a:rPr>
                <a:t>על המר והמתוק,</a:t>
              </a:r>
              <a:br>
                <a:rPr lang="he-IL" sz="3600" dirty="0">
                  <a:cs typeface="Boker" pitchFamily="2" charset="-79"/>
                </a:rPr>
              </a:br>
              <a:r>
                <a:rPr lang="he-IL" sz="3600" dirty="0">
                  <a:cs typeface="Boker" pitchFamily="2" charset="-79"/>
                </a:rPr>
                <a:t>על בתנו התינוקת</a:t>
              </a:r>
              <a:br>
                <a:rPr lang="he-IL" sz="3600" dirty="0">
                  <a:cs typeface="Boker" pitchFamily="2" charset="-79"/>
                </a:rPr>
              </a:br>
              <a:r>
                <a:rPr lang="he-IL" sz="3600" dirty="0">
                  <a:cs typeface="Boker" pitchFamily="2" charset="-79"/>
                </a:rPr>
                <a:t>שמור אלי הטוב.</a:t>
              </a:r>
              <a:br>
                <a:rPr lang="he-IL" sz="3600" dirty="0">
                  <a:cs typeface="Boker" pitchFamily="2" charset="-79"/>
                </a:rPr>
              </a:br>
              <a:r>
                <a:rPr lang="he-IL" sz="3600" dirty="0">
                  <a:cs typeface="Boker" pitchFamily="2" charset="-79"/>
                </a:rPr>
                <a:t>על האש המבוערת,</a:t>
              </a:r>
              <a:br>
                <a:rPr lang="he-IL" sz="3600" dirty="0">
                  <a:cs typeface="Boker" pitchFamily="2" charset="-79"/>
                </a:rPr>
              </a:br>
              <a:r>
                <a:rPr lang="he-IL" sz="3600" dirty="0">
                  <a:cs typeface="Boker" pitchFamily="2" charset="-79"/>
                </a:rPr>
                <a:t>על המים הזכים,</a:t>
              </a:r>
              <a:br>
                <a:rPr lang="he-IL" sz="3600" dirty="0">
                  <a:cs typeface="Boker" pitchFamily="2" charset="-79"/>
                </a:rPr>
              </a:br>
              <a:r>
                <a:rPr lang="he-IL" sz="3600" dirty="0">
                  <a:cs typeface="Boker" pitchFamily="2" charset="-79"/>
                </a:rPr>
                <a:t>על האיש השב </a:t>
              </a:r>
              <a:r>
                <a:rPr lang="he-IL" sz="3600" dirty="0" smtClean="0">
                  <a:cs typeface="Boker" pitchFamily="2" charset="-79"/>
                </a:rPr>
                <a:t>הביתה</a:t>
              </a:r>
              <a:br>
                <a:rPr lang="he-IL" sz="3600" dirty="0" smtClean="0">
                  <a:cs typeface="Boker" pitchFamily="2" charset="-79"/>
                </a:rPr>
              </a:br>
              <a:r>
                <a:rPr lang="he-IL" sz="3600" dirty="0" smtClean="0">
                  <a:cs typeface="Boker" pitchFamily="2" charset="-79"/>
                </a:rPr>
                <a:t>מן </a:t>
              </a:r>
              <a:r>
                <a:rPr lang="he-IL" sz="3600" dirty="0">
                  <a:cs typeface="Boker" pitchFamily="2" charset="-79"/>
                </a:rPr>
                <a:t>המרחקים.</a:t>
              </a:r>
              <a:endParaRPr lang="en-US" sz="3600" dirty="0">
                <a:cs typeface="Boker" pitchFamily="2" charset="-79"/>
              </a:endParaRPr>
            </a:p>
          </p:txBody>
        </p:sp>
      </p:grpSp>
      <p:pic>
        <p:nvPicPr>
          <p:cNvPr id="7" name="Picture 65" descr="shirat_sira">
            <a:hlinkClick r:id="rId6"/>
          </p:cNvPr>
          <p:cNvPicPr>
            <a:picLocks noChangeAspect="1" noChangeArrowheads="1"/>
          </p:cNvPicPr>
          <p:nvPr/>
        </p:nvPicPr>
        <p:blipFill>
          <a:blip r:embed="rId7" cstate="print"/>
          <a:srcRect/>
          <a:stretch>
            <a:fillRect/>
          </a:stretch>
        </p:blipFill>
        <p:spPr bwMode="auto">
          <a:xfrm>
            <a:off x="467544" y="4077072"/>
            <a:ext cx="3456384" cy="1934324"/>
          </a:xfrm>
          <a:prstGeom prst="rect">
            <a:avLst/>
          </a:prstGeom>
          <a:ln>
            <a:noFill/>
          </a:ln>
          <a:effectLst>
            <a:softEdge rad="112500"/>
          </a:effectLst>
        </p:spPr>
      </p:pic>
      <p:pic>
        <p:nvPicPr>
          <p:cNvPr id="16390" name="Picture 6" descr="http://www.masa.co.il/_content/images/3a837bb1a6ccbc66922ed46dbcabd4e7_honey_big.jpg"/>
          <p:cNvPicPr>
            <a:picLocks noChangeAspect="1" noChangeArrowheads="1"/>
          </p:cNvPicPr>
          <p:nvPr/>
        </p:nvPicPr>
        <p:blipFill>
          <a:blip r:embed="rId8" cstate="print"/>
          <a:srcRect/>
          <a:stretch>
            <a:fillRect/>
          </a:stretch>
        </p:blipFill>
        <p:spPr bwMode="auto">
          <a:xfrm>
            <a:off x="395536" y="332656"/>
            <a:ext cx="3456384" cy="1717927"/>
          </a:xfrm>
          <a:prstGeom prst="rect">
            <a:avLst/>
          </a:prstGeom>
          <a:ln>
            <a:noFill/>
          </a:ln>
          <a:effectLst>
            <a:softEdge rad="112500"/>
          </a:effectLst>
        </p:spPr>
      </p:pic>
      <p:pic>
        <p:nvPicPr>
          <p:cNvPr id="16392" name="Picture 8" descr="http://img.mako.co.il/2012/07/02/baby_pink_hat_b.jpg"/>
          <p:cNvPicPr>
            <a:picLocks noChangeAspect="1" noChangeArrowheads="1"/>
          </p:cNvPicPr>
          <p:nvPr/>
        </p:nvPicPr>
        <p:blipFill>
          <a:blip r:embed="rId9" cstate="print"/>
          <a:srcRect/>
          <a:stretch>
            <a:fillRect/>
          </a:stretch>
        </p:blipFill>
        <p:spPr bwMode="auto">
          <a:xfrm>
            <a:off x="539552" y="2276872"/>
            <a:ext cx="3384376" cy="1666875"/>
          </a:xfrm>
          <a:prstGeom prst="rect">
            <a:avLst/>
          </a:prstGeom>
          <a:ln>
            <a:noFill/>
          </a:ln>
          <a:effectLst>
            <a:softEdge rad="112500"/>
          </a:effectLst>
        </p:spPr>
      </p:pic>
      <p:pic>
        <p:nvPicPr>
          <p:cNvPr id="9" name="יהורם גאון - על כל אלה.mp3">
            <a:hlinkClick r:id="" action="ppaction://media"/>
          </p:cNvPr>
          <p:cNvPicPr>
            <a:picLocks noRot="1" noChangeAspect="1"/>
          </p:cNvPicPr>
          <p:nvPr>
            <a:audioFile r:link="rId1"/>
          </p:nvPr>
        </p:nvPicPr>
        <p:blipFill>
          <a:blip r:embed="rId10" cstate="print"/>
          <a:stretch>
            <a:fillRect/>
          </a:stretch>
        </p:blipFill>
        <p:spPr>
          <a:xfrm>
            <a:off x="9468544" y="34290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8" presetClass="entr" presetSubtype="1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par>
                          <p:cTn id="11" fill="hold">
                            <p:stCondLst>
                              <p:cond delay="2000"/>
                            </p:stCondLst>
                            <p:childTnLst>
                              <p:par>
                                <p:cTn id="12" presetID="47" presetClass="entr" presetSubtype="0" fill="hold" nodeType="afterEffect">
                                  <p:stCondLst>
                                    <p:cond delay="14100"/>
                                  </p:stCondLst>
                                  <p:childTnLst>
                                    <p:set>
                                      <p:cBhvr>
                                        <p:cTn id="13" dur="1" fill="hold">
                                          <p:stCondLst>
                                            <p:cond delay="0"/>
                                          </p:stCondLst>
                                        </p:cTn>
                                        <p:tgtEl>
                                          <p:spTgt spid="16390"/>
                                        </p:tgtEl>
                                        <p:attrNameLst>
                                          <p:attrName>style.visibility</p:attrName>
                                        </p:attrNameLst>
                                      </p:cBhvr>
                                      <p:to>
                                        <p:strVal val="visible"/>
                                      </p:to>
                                    </p:set>
                                    <p:animEffect transition="in" filter="fade">
                                      <p:cBhvr>
                                        <p:cTn id="14" dur="1000"/>
                                        <p:tgtEl>
                                          <p:spTgt spid="16390"/>
                                        </p:tgtEl>
                                      </p:cBhvr>
                                    </p:animEffect>
                                    <p:anim calcmode="lin" valueType="num">
                                      <p:cBhvr>
                                        <p:cTn id="15" dur="1000" fill="hold"/>
                                        <p:tgtEl>
                                          <p:spTgt spid="16390"/>
                                        </p:tgtEl>
                                        <p:attrNameLst>
                                          <p:attrName>ppt_x</p:attrName>
                                        </p:attrNameLst>
                                      </p:cBhvr>
                                      <p:tavLst>
                                        <p:tav tm="0">
                                          <p:val>
                                            <p:strVal val="#ppt_x"/>
                                          </p:val>
                                        </p:tav>
                                        <p:tav tm="100000">
                                          <p:val>
                                            <p:strVal val="#ppt_x"/>
                                          </p:val>
                                        </p:tav>
                                      </p:tavLst>
                                    </p:anim>
                                    <p:anim calcmode="lin" valueType="num">
                                      <p:cBhvr>
                                        <p:cTn id="16" dur="1000" fill="hold"/>
                                        <p:tgtEl>
                                          <p:spTgt spid="16390"/>
                                        </p:tgtEl>
                                        <p:attrNameLst>
                                          <p:attrName>ppt_y</p:attrName>
                                        </p:attrNameLst>
                                      </p:cBhvr>
                                      <p:tavLst>
                                        <p:tav tm="0">
                                          <p:val>
                                            <p:strVal val="#ppt_y-.1"/>
                                          </p:val>
                                        </p:tav>
                                        <p:tav tm="100000">
                                          <p:val>
                                            <p:strVal val="#ppt_y"/>
                                          </p:val>
                                        </p:tav>
                                      </p:tavLst>
                                    </p:anim>
                                  </p:childTnLst>
                                </p:cTn>
                              </p:par>
                            </p:childTnLst>
                          </p:cTn>
                        </p:par>
                        <p:par>
                          <p:cTn id="17" fill="hold">
                            <p:stCondLst>
                              <p:cond delay="17100"/>
                            </p:stCondLst>
                            <p:childTnLst>
                              <p:par>
                                <p:cTn id="18" presetID="47" presetClass="entr" presetSubtype="0" fill="hold" nodeType="afterEffect">
                                  <p:stCondLst>
                                    <p:cond delay="6500"/>
                                  </p:stCondLst>
                                  <p:childTnLst>
                                    <p:set>
                                      <p:cBhvr>
                                        <p:cTn id="19" dur="1" fill="hold">
                                          <p:stCondLst>
                                            <p:cond delay="0"/>
                                          </p:stCondLst>
                                        </p:cTn>
                                        <p:tgtEl>
                                          <p:spTgt spid="16392"/>
                                        </p:tgtEl>
                                        <p:attrNameLst>
                                          <p:attrName>style.visibility</p:attrName>
                                        </p:attrNameLst>
                                      </p:cBhvr>
                                      <p:to>
                                        <p:strVal val="visible"/>
                                      </p:to>
                                    </p:set>
                                    <p:animEffect transition="in" filter="fade">
                                      <p:cBhvr>
                                        <p:cTn id="20" dur="900"/>
                                        <p:tgtEl>
                                          <p:spTgt spid="16392"/>
                                        </p:tgtEl>
                                      </p:cBhvr>
                                    </p:animEffect>
                                    <p:anim calcmode="lin" valueType="num">
                                      <p:cBhvr>
                                        <p:cTn id="21" dur="900" fill="hold"/>
                                        <p:tgtEl>
                                          <p:spTgt spid="16392"/>
                                        </p:tgtEl>
                                        <p:attrNameLst>
                                          <p:attrName>ppt_x</p:attrName>
                                        </p:attrNameLst>
                                      </p:cBhvr>
                                      <p:tavLst>
                                        <p:tav tm="0">
                                          <p:val>
                                            <p:strVal val="#ppt_x"/>
                                          </p:val>
                                        </p:tav>
                                        <p:tav tm="100000">
                                          <p:val>
                                            <p:strVal val="#ppt_x"/>
                                          </p:val>
                                        </p:tav>
                                      </p:tavLst>
                                    </p:anim>
                                    <p:anim calcmode="lin" valueType="num">
                                      <p:cBhvr>
                                        <p:cTn id="22" dur="900" fill="hold"/>
                                        <p:tgtEl>
                                          <p:spTgt spid="16392"/>
                                        </p:tgtEl>
                                        <p:attrNameLst>
                                          <p:attrName>ppt_y</p:attrName>
                                        </p:attrNameLst>
                                      </p:cBhvr>
                                      <p:tavLst>
                                        <p:tav tm="0">
                                          <p:val>
                                            <p:strVal val="#ppt_y-.1"/>
                                          </p:val>
                                        </p:tav>
                                        <p:tav tm="100000">
                                          <p:val>
                                            <p:strVal val="#ppt_y"/>
                                          </p:val>
                                        </p:tav>
                                      </p:tavLst>
                                    </p:anim>
                                  </p:childTnLst>
                                </p:cTn>
                              </p:par>
                            </p:childTnLst>
                          </p:cTn>
                        </p:par>
                        <p:par>
                          <p:cTn id="23" fill="hold">
                            <p:stCondLst>
                              <p:cond delay="24500"/>
                            </p:stCondLst>
                            <p:childTnLst>
                              <p:par>
                                <p:cTn id="24" presetID="47" presetClass="entr" presetSubtype="0" fill="hold" nodeType="afterEffect">
                                  <p:stCondLst>
                                    <p:cond delay="79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4">
                <p:cTn id="29"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6" name="קבוצה 5"/>
          <p:cNvGrpSpPr/>
          <p:nvPr/>
        </p:nvGrpSpPr>
        <p:grpSpPr>
          <a:xfrm>
            <a:off x="251520" y="260648"/>
            <a:ext cx="4427984" cy="6240600"/>
            <a:chOff x="251520" y="260648"/>
            <a:chExt cx="4427984" cy="6240600"/>
          </a:xfrm>
        </p:grpSpPr>
        <p:pic>
          <p:nvPicPr>
            <p:cNvPr id="4" name="Picture 8" descr="http://yanush30112000.files.wordpress.com/2012/02/63.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5400000">
              <a:off x="-654788" y="1166956"/>
              <a:ext cx="6240600" cy="4427984"/>
            </a:xfrm>
            <a:prstGeom prst="rect">
              <a:avLst/>
            </a:prstGeom>
            <a:noFill/>
          </p:spPr>
        </p:pic>
        <p:sp>
          <p:nvSpPr>
            <p:cNvPr id="17411" name="Text Box 4" descr="נייר ממוחזר"/>
            <p:cNvSpPr txBox="1">
              <a:spLocks noChangeArrowheads="1"/>
            </p:cNvSpPr>
            <p:nvPr/>
          </p:nvSpPr>
          <p:spPr bwMode="auto">
            <a:xfrm>
              <a:off x="395536" y="836712"/>
              <a:ext cx="3887787" cy="4524315"/>
            </a:xfrm>
            <a:prstGeom prst="rect">
              <a:avLst/>
            </a:prstGeom>
            <a:noFill/>
            <a:ln w="9525">
              <a:noFill/>
              <a:miter lim="800000"/>
              <a:headEnd/>
              <a:tailEnd/>
            </a:ln>
            <a:effectLst/>
          </p:spPr>
          <p:txBody>
            <a:bodyPr>
              <a:spAutoFit/>
            </a:bodyPr>
            <a:lstStyle/>
            <a:p>
              <a:pPr>
                <a:spcBef>
                  <a:spcPct val="50000"/>
                </a:spcBef>
              </a:pPr>
              <a:r>
                <a:rPr lang="he-IL" sz="3600" dirty="0">
                  <a:cs typeface="Boker" pitchFamily="2" charset="-79"/>
                </a:rPr>
                <a:t>על כל אלה, על כל אלה,</a:t>
              </a:r>
              <a:br>
                <a:rPr lang="he-IL" sz="3600" dirty="0">
                  <a:cs typeface="Boker" pitchFamily="2" charset="-79"/>
                </a:rPr>
              </a:br>
              <a:r>
                <a:rPr lang="he-IL" sz="3600" dirty="0">
                  <a:cs typeface="Boker" pitchFamily="2" charset="-79"/>
                </a:rPr>
                <a:t>שמור נא לי אלי הטוב.</a:t>
              </a:r>
              <a:br>
                <a:rPr lang="he-IL" sz="3600" dirty="0">
                  <a:cs typeface="Boker" pitchFamily="2" charset="-79"/>
                </a:rPr>
              </a:br>
              <a:r>
                <a:rPr lang="he-IL" sz="3600" dirty="0">
                  <a:cs typeface="Boker" pitchFamily="2" charset="-79"/>
                </a:rPr>
                <a:t>על הדבש ועל העוקץ,</a:t>
              </a:r>
              <a:br>
                <a:rPr lang="he-IL" sz="3600" dirty="0">
                  <a:cs typeface="Boker" pitchFamily="2" charset="-79"/>
                </a:rPr>
              </a:br>
              <a:r>
                <a:rPr lang="he-IL" sz="3600" dirty="0">
                  <a:cs typeface="Boker" pitchFamily="2" charset="-79"/>
                </a:rPr>
                <a:t>על המר והמתוק.</a:t>
              </a:r>
              <a:br>
                <a:rPr lang="he-IL" sz="3600" dirty="0">
                  <a:cs typeface="Boker" pitchFamily="2" charset="-79"/>
                </a:rPr>
              </a:br>
              <a:r>
                <a:rPr lang="he-IL" sz="3600" dirty="0">
                  <a:cs typeface="Boker" pitchFamily="2" charset="-79"/>
                </a:rPr>
                <a:t>אל נא תעקור נטוע,</a:t>
              </a:r>
              <a:br>
                <a:rPr lang="he-IL" sz="3600" dirty="0">
                  <a:cs typeface="Boker" pitchFamily="2" charset="-79"/>
                </a:rPr>
              </a:br>
              <a:r>
                <a:rPr lang="he-IL" sz="3600" dirty="0">
                  <a:cs typeface="Boker" pitchFamily="2" charset="-79"/>
                </a:rPr>
                <a:t>אל תשכח את </a:t>
              </a:r>
              <a:r>
                <a:rPr lang="he-IL" sz="3600" dirty="0" err="1">
                  <a:cs typeface="Boker" pitchFamily="2" charset="-79"/>
                </a:rPr>
                <a:t>התקוה</a:t>
              </a:r>
              <a:r>
                <a:rPr lang="he-IL" sz="3600" dirty="0">
                  <a:cs typeface="Boker" pitchFamily="2" charset="-79"/>
                </a:rPr>
                <a:t/>
              </a:r>
              <a:br>
                <a:rPr lang="he-IL" sz="3600" dirty="0">
                  <a:cs typeface="Boker" pitchFamily="2" charset="-79"/>
                </a:rPr>
              </a:br>
              <a:r>
                <a:rPr lang="he-IL" sz="3600" dirty="0">
                  <a:cs typeface="Boker" pitchFamily="2" charset="-79"/>
                </a:rPr>
                <a:t>השיבני </a:t>
              </a:r>
              <a:r>
                <a:rPr lang="he-IL" sz="3600" dirty="0" err="1">
                  <a:cs typeface="Boker" pitchFamily="2" charset="-79"/>
                </a:rPr>
                <a:t>ואשובה</a:t>
              </a:r>
              <a:r>
                <a:rPr lang="he-IL" sz="3600" dirty="0">
                  <a:cs typeface="Boker" pitchFamily="2" charset="-79"/>
                </a:rPr>
                <a:t/>
              </a:r>
              <a:br>
                <a:rPr lang="he-IL" sz="3600" dirty="0">
                  <a:cs typeface="Boker" pitchFamily="2" charset="-79"/>
                </a:rPr>
              </a:br>
              <a:r>
                <a:rPr lang="he-IL" sz="3600" dirty="0">
                  <a:cs typeface="Boker" pitchFamily="2" charset="-79"/>
                </a:rPr>
                <a:t>אל הארץ הטובה.</a:t>
              </a:r>
              <a:endParaRPr lang="en-US" sz="3600" dirty="0">
                <a:cs typeface="Boker" pitchFamily="2" charset="-79"/>
              </a:endParaRPr>
            </a:p>
          </p:txBody>
        </p:sp>
      </p:grpSp>
      <p:pic>
        <p:nvPicPr>
          <p:cNvPr id="17413" name="Picture 5" descr="http://blog.tapuz.co.il/katif10/images/1581517_1.jpg"/>
          <p:cNvPicPr>
            <a:picLocks noChangeAspect="1" noChangeArrowheads="1"/>
          </p:cNvPicPr>
          <p:nvPr/>
        </p:nvPicPr>
        <p:blipFill>
          <a:blip r:embed="rId4" cstate="print"/>
          <a:srcRect/>
          <a:stretch>
            <a:fillRect/>
          </a:stretch>
        </p:blipFill>
        <p:spPr bwMode="auto">
          <a:xfrm>
            <a:off x="4860032" y="404664"/>
            <a:ext cx="3989466" cy="2592288"/>
          </a:xfrm>
          <a:prstGeom prst="ellipse">
            <a:avLst/>
          </a:prstGeom>
          <a:ln>
            <a:noFill/>
          </a:ln>
          <a:effectLst>
            <a:softEdge rad="112500"/>
          </a:effectLst>
        </p:spPr>
      </p:pic>
      <p:pic>
        <p:nvPicPr>
          <p:cNvPr id="17415" name="Picture 7" descr="http://t1.gstatic.com/images?q=tbn:ANd9GcROR2SzTBhu4Yh32WjWpZU_xccck5Duv5SzrN9Vd7Bi2jyVAP-D"/>
          <p:cNvPicPr>
            <a:picLocks noChangeAspect="1" noChangeArrowheads="1"/>
          </p:cNvPicPr>
          <p:nvPr/>
        </p:nvPicPr>
        <p:blipFill>
          <a:blip r:embed="rId5" cstate="print"/>
          <a:srcRect/>
          <a:stretch>
            <a:fillRect/>
          </a:stretch>
        </p:blipFill>
        <p:spPr bwMode="auto">
          <a:xfrm>
            <a:off x="5004048" y="3356992"/>
            <a:ext cx="3829794" cy="2735569"/>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42" presetClass="entr" presetSubtype="0" fill="hold" nodeType="afterEffect">
                                  <p:stCondLst>
                                    <p:cond delay="19900"/>
                                  </p:stCondLst>
                                  <p:childTnLst>
                                    <p:set>
                                      <p:cBhvr>
                                        <p:cTn id="10" dur="1" fill="hold">
                                          <p:stCondLst>
                                            <p:cond delay="0"/>
                                          </p:stCondLst>
                                        </p:cTn>
                                        <p:tgtEl>
                                          <p:spTgt spid="17413"/>
                                        </p:tgtEl>
                                        <p:attrNameLst>
                                          <p:attrName>style.visibility</p:attrName>
                                        </p:attrNameLst>
                                      </p:cBhvr>
                                      <p:to>
                                        <p:strVal val="visible"/>
                                      </p:to>
                                    </p:set>
                                    <p:animEffect transition="in" filter="fade">
                                      <p:cBhvr>
                                        <p:cTn id="11" dur="2000"/>
                                        <p:tgtEl>
                                          <p:spTgt spid="17413"/>
                                        </p:tgtEl>
                                      </p:cBhvr>
                                    </p:animEffect>
                                    <p:anim calcmode="lin" valueType="num">
                                      <p:cBhvr>
                                        <p:cTn id="12" dur="2000" fill="hold"/>
                                        <p:tgtEl>
                                          <p:spTgt spid="17413"/>
                                        </p:tgtEl>
                                        <p:attrNameLst>
                                          <p:attrName>ppt_x</p:attrName>
                                        </p:attrNameLst>
                                      </p:cBhvr>
                                      <p:tavLst>
                                        <p:tav tm="0">
                                          <p:val>
                                            <p:strVal val="#ppt_x"/>
                                          </p:val>
                                        </p:tav>
                                        <p:tav tm="100000">
                                          <p:val>
                                            <p:strVal val="#ppt_x"/>
                                          </p:val>
                                        </p:tav>
                                      </p:tavLst>
                                    </p:anim>
                                    <p:anim calcmode="lin" valueType="num">
                                      <p:cBhvr>
                                        <p:cTn id="13" dur="2000" fill="hold"/>
                                        <p:tgtEl>
                                          <p:spTgt spid="17413"/>
                                        </p:tgtEl>
                                        <p:attrNameLst>
                                          <p:attrName>ppt_y</p:attrName>
                                        </p:attrNameLst>
                                      </p:cBhvr>
                                      <p:tavLst>
                                        <p:tav tm="0">
                                          <p:val>
                                            <p:strVal val="#ppt_y+.1"/>
                                          </p:val>
                                        </p:tav>
                                        <p:tav tm="100000">
                                          <p:val>
                                            <p:strVal val="#ppt_y"/>
                                          </p:val>
                                        </p:tav>
                                      </p:tavLst>
                                    </p:anim>
                                  </p:childTnLst>
                                </p:cTn>
                              </p:par>
                            </p:childTnLst>
                          </p:cTn>
                        </p:par>
                        <p:par>
                          <p:cTn id="14" fill="hold">
                            <p:stCondLst>
                              <p:cond delay="23900"/>
                            </p:stCondLst>
                            <p:childTnLst>
                              <p:par>
                                <p:cTn id="15" presetID="42" presetClass="entr" presetSubtype="0" fill="hold" nodeType="after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2000"/>
                                        <p:tgtEl>
                                          <p:spTgt spid="17415"/>
                                        </p:tgtEl>
                                      </p:cBhvr>
                                    </p:animEffect>
                                    <p:anim calcmode="lin" valueType="num">
                                      <p:cBhvr>
                                        <p:cTn id="18" dur="2000" fill="hold"/>
                                        <p:tgtEl>
                                          <p:spTgt spid="17415"/>
                                        </p:tgtEl>
                                        <p:attrNameLst>
                                          <p:attrName>ppt_x</p:attrName>
                                        </p:attrNameLst>
                                      </p:cBhvr>
                                      <p:tavLst>
                                        <p:tav tm="0">
                                          <p:val>
                                            <p:strVal val="#ppt_x"/>
                                          </p:val>
                                        </p:tav>
                                        <p:tav tm="100000">
                                          <p:val>
                                            <p:strVal val="#ppt_x"/>
                                          </p:val>
                                        </p:tav>
                                      </p:tavLst>
                                    </p:anim>
                                    <p:anim calcmode="lin" valueType="num">
                                      <p:cBhvr>
                                        <p:cTn id="19" dur="2000" fill="hold"/>
                                        <p:tgtEl>
                                          <p:spTgt spid="17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8434" name="Picture 6" descr="566219-8112005_katif(1)">
            <a:hlinkClick r:id="rId3"/>
          </p:cNvPr>
          <p:cNvPicPr>
            <a:picLocks noChangeAspect="1" noChangeArrowheads="1"/>
          </p:cNvPicPr>
          <p:nvPr/>
        </p:nvPicPr>
        <p:blipFill>
          <a:blip r:embed="rId4" cstate="print"/>
          <a:srcRect/>
          <a:stretch>
            <a:fillRect/>
          </a:stretch>
        </p:blipFill>
        <p:spPr bwMode="auto">
          <a:xfrm>
            <a:off x="2195736" y="404665"/>
            <a:ext cx="2160240" cy="2117840"/>
          </a:xfrm>
          <a:prstGeom prst="rect">
            <a:avLst/>
          </a:prstGeom>
          <a:noFill/>
          <a:ln w="9525">
            <a:noFill/>
            <a:miter lim="800000"/>
            <a:headEnd/>
            <a:tailEnd/>
          </a:ln>
          <a:effectLst>
            <a:reflection blurRad="6350" stA="50000" endA="300" endPos="55500" dist="50800" dir="5400000" sy="-100000" algn="bl" rotWithShape="0"/>
          </a:effectLst>
        </p:spPr>
      </p:pic>
      <p:grpSp>
        <p:nvGrpSpPr>
          <p:cNvPr id="6" name="קבוצה 5"/>
          <p:cNvGrpSpPr/>
          <p:nvPr/>
        </p:nvGrpSpPr>
        <p:grpSpPr>
          <a:xfrm>
            <a:off x="4536504" y="212736"/>
            <a:ext cx="4427984" cy="6240600"/>
            <a:chOff x="4536504" y="212736"/>
            <a:chExt cx="4427984" cy="6240600"/>
          </a:xfrm>
        </p:grpSpPr>
        <p:pic>
          <p:nvPicPr>
            <p:cNvPr id="4" name="Picture 8" descr="http://yanush30112000.files.wordpress.com/2012/02/63.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5400000">
              <a:off x="3630196" y="1119044"/>
              <a:ext cx="6240600" cy="4427984"/>
            </a:xfrm>
            <a:prstGeom prst="rect">
              <a:avLst/>
            </a:prstGeom>
            <a:noFill/>
          </p:spPr>
        </p:pic>
        <p:sp>
          <p:nvSpPr>
            <p:cNvPr id="18435" name="Text Box 4" descr="נייר ממוחזר"/>
            <p:cNvSpPr txBox="1">
              <a:spLocks noChangeArrowheads="1"/>
            </p:cNvSpPr>
            <p:nvPr/>
          </p:nvSpPr>
          <p:spPr bwMode="auto">
            <a:xfrm>
              <a:off x="4572000" y="798959"/>
              <a:ext cx="3815531" cy="5078313"/>
            </a:xfrm>
            <a:prstGeom prst="rect">
              <a:avLst/>
            </a:prstGeom>
            <a:noFill/>
            <a:ln w="9525">
              <a:noFill/>
              <a:miter lim="800000"/>
              <a:headEnd/>
              <a:tailEnd/>
            </a:ln>
            <a:effectLst/>
          </p:spPr>
          <p:txBody>
            <a:bodyPr wrap="square">
              <a:spAutoFit/>
            </a:bodyPr>
            <a:lstStyle/>
            <a:p>
              <a:pPr>
                <a:spcBef>
                  <a:spcPct val="50000"/>
                </a:spcBef>
              </a:pPr>
              <a:r>
                <a:rPr lang="he-IL" sz="3600" dirty="0">
                  <a:cs typeface="Boker" pitchFamily="2" charset="-79"/>
                </a:rPr>
                <a:t>שמור אלי על זה הבית,</a:t>
              </a:r>
              <a:br>
                <a:rPr lang="he-IL" sz="3600" dirty="0">
                  <a:cs typeface="Boker" pitchFamily="2" charset="-79"/>
                </a:rPr>
              </a:br>
              <a:r>
                <a:rPr lang="he-IL" sz="3600" dirty="0">
                  <a:cs typeface="Boker" pitchFamily="2" charset="-79"/>
                </a:rPr>
                <a:t>על הגן, על החומה,</a:t>
              </a:r>
              <a:br>
                <a:rPr lang="he-IL" sz="3600" dirty="0">
                  <a:cs typeface="Boker" pitchFamily="2" charset="-79"/>
                </a:rPr>
              </a:br>
              <a:r>
                <a:rPr lang="he-IL" sz="3600" dirty="0">
                  <a:cs typeface="Boker" pitchFamily="2" charset="-79"/>
                </a:rPr>
                <a:t>מיגון, מפחד פתע</a:t>
              </a:r>
              <a:br>
                <a:rPr lang="he-IL" sz="3600" dirty="0">
                  <a:cs typeface="Boker" pitchFamily="2" charset="-79"/>
                </a:rPr>
              </a:br>
              <a:r>
                <a:rPr lang="he-IL" sz="3600" dirty="0">
                  <a:cs typeface="Boker" pitchFamily="2" charset="-79"/>
                </a:rPr>
                <a:t>וממלחמה.</a:t>
              </a:r>
              <a:br>
                <a:rPr lang="he-IL" sz="3600" dirty="0">
                  <a:cs typeface="Boker" pitchFamily="2" charset="-79"/>
                </a:rPr>
              </a:br>
              <a:r>
                <a:rPr lang="he-IL" sz="3600" dirty="0">
                  <a:cs typeface="Boker" pitchFamily="2" charset="-79"/>
                </a:rPr>
                <a:t>שמור על המעט שיש לי,</a:t>
              </a:r>
              <a:br>
                <a:rPr lang="he-IL" sz="3600" dirty="0">
                  <a:cs typeface="Boker" pitchFamily="2" charset="-79"/>
                </a:rPr>
              </a:br>
              <a:r>
                <a:rPr lang="he-IL" sz="3600" dirty="0">
                  <a:cs typeface="Boker" pitchFamily="2" charset="-79"/>
                </a:rPr>
                <a:t>על האור ועל הטף</a:t>
              </a:r>
              <a:br>
                <a:rPr lang="he-IL" sz="3600" dirty="0">
                  <a:cs typeface="Boker" pitchFamily="2" charset="-79"/>
                </a:rPr>
              </a:br>
              <a:r>
                <a:rPr lang="he-IL" sz="3600" dirty="0">
                  <a:cs typeface="Boker" pitchFamily="2" charset="-79"/>
                </a:rPr>
                <a:t>על הפרי שלא הבשיל עוד</a:t>
              </a:r>
              <a:br>
                <a:rPr lang="he-IL" sz="3600" dirty="0">
                  <a:cs typeface="Boker" pitchFamily="2" charset="-79"/>
                </a:rPr>
              </a:br>
              <a:r>
                <a:rPr lang="he-IL" sz="3600" dirty="0" smtClean="0">
                  <a:cs typeface="Boker" pitchFamily="2" charset="-79"/>
                </a:rPr>
                <a:t>ושנאסף</a:t>
              </a:r>
              <a:r>
                <a:rPr lang="he-IL" sz="3600" dirty="0">
                  <a:cs typeface="Boker" pitchFamily="2" charset="-79"/>
                </a:rPr>
                <a:t/>
              </a:r>
              <a:br>
                <a:rPr lang="he-IL" sz="3600" dirty="0">
                  <a:cs typeface="Boker" pitchFamily="2" charset="-79"/>
                </a:rPr>
              </a:br>
              <a:r>
                <a:rPr lang="he-IL" sz="3600" dirty="0">
                  <a:cs typeface="Boker" pitchFamily="2" charset="-79"/>
                </a:rPr>
                <a:t>על כל </a:t>
              </a:r>
              <a:r>
                <a:rPr lang="he-IL" sz="3600" dirty="0" smtClean="0">
                  <a:cs typeface="Boker" pitchFamily="2" charset="-79"/>
                </a:rPr>
                <a:t>אלה</a:t>
              </a:r>
              <a:r>
                <a:rPr lang="he-IL" sz="3600" dirty="0" smtClean="0">
                  <a:cs typeface="BN Varda" pitchFamily="2" charset="-79"/>
                </a:rPr>
                <a:t>...</a:t>
              </a:r>
              <a:endParaRPr lang="en-US" sz="3600" dirty="0">
                <a:cs typeface="BN Varda" pitchFamily="2" charset="-79"/>
              </a:endParaRPr>
            </a:p>
          </p:txBody>
        </p:sp>
      </p:grpSp>
      <p:pic>
        <p:nvPicPr>
          <p:cNvPr id="2" name="Picture 2" descr="http://img.mako.co.il/2009/06/07/katif-petel---Globse_b.jpg"/>
          <p:cNvPicPr>
            <a:picLocks noChangeAspect="1" noChangeArrowheads="1"/>
          </p:cNvPicPr>
          <p:nvPr/>
        </p:nvPicPr>
        <p:blipFill>
          <a:blip r:embed="rId6" cstate="print"/>
          <a:srcRect/>
          <a:stretch>
            <a:fillRect/>
          </a:stretch>
        </p:blipFill>
        <p:spPr bwMode="auto">
          <a:xfrm>
            <a:off x="251520" y="3284984"/>
            <a:ext cx="2209800" cy="1666875"/>
          </a:xfrm>
          <a:prstGeom prst="rect">
            <a:avLst/>
          </a:prstGeom>
          <a:noFill/>
          <a:effectLst>
            <a:reflection blurRad="6350" stA="50000" endA="300" endPos="55500" dist="508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wedge">
                                      <p:cBhvr>
                                        <p:cTn id="11" dur="2000"/>
                                        <p:tgtEl>
                                          <p:spTgt spid="18434"/>
                                        </p:tgtEl>
                                      </p:cBhvr>
                                    </p:animEffect>
                                  </p:childTnLst>
                                </p:cTn>
                              </p:par>
                            </p:childTnLst>
                          </p:cTn>
                        </p:par>
                        <p:par>
                          <p:cTn id="12" fill="hold">
                            <p:stCondLst>
                              <p:cond delay="4000"/>
                            </p:stCondLst>
                            <p:childTnLst>
                              <p:par>
                                <p:cTn id="13" presetID="20" presetClass="entr" presetSubtype="0" fill="hold" nodeType="afterEffect">
                                  <p:stCondLst>
                                    <p:cond delay="1430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7%97%D7%99%D7%98%D7%94%2520%D7%90%D7%91%D7%95%D7%A7%D7%93%D7%95%252004%2520002">
            <a:hlinkClick r:id="rId2"/>
          </p:cNvPr>
          <p:cNvPicPr>
            <a:picLocks noChangeAspect="1" noChangeArrowheads="1"/>
          </p:cNvPicPr>
          <p:nvPr/>
        </p:nvPicPr>
        <p:blipFill>
          <a:blip r:embed="rId3" cstate="print"/>
          <a:srcRect/>
          <a:stretch>
            <a:fillRect/>
          </a:stretch>
        </p:blipFill>
        <p:spPr bwMode="auto">
          <a:xfrm>
            <a:off x="179512" y="188640"/>
            <a:ext cx="8784976" cy="6480720"/>
          </a:xfrm>
          <a:prstGeom prst="rect">
            <a:avLst/>
          </a:prstGeom>
          <a:ln>
            <a:noFill/>
          </a:ln>
          <a:effectLst>
            <a:softEdge rad="112500"/>
          </a:effectLst>
        </p:spPr>
      </p:pic>
      <p:sp>
        <p:nvSpPr>
          <p:cNvPr id="3076" name="WordArt 6"/>
          <p:cNvSpPr>
            <a:spLocks noChangeArrowheads="1" noChangeShapeType="1" noTextEdit="1"/>
          </p:cNvSpPr>
          <p:nvPr/>
        </p:nvSpPr>
        <p:spPr bwMode="auto">
          <a:xfrm>
            <a:off x="827584" y="476672"/>
            <a:ext cx="7632848" cy="4176713"/>
          </a:xfrm>
          <a:prstGeom prst="rect">
            <a:avLst/>
          </a:prstGeom>
        </p:spPr>
        <p:txBody>
          <a:bodyPr wrap="none" fromWordArt="1">
            <a:prstTxWarp prst="textPlain">
              <a:avLst>
                <a:gd name="adj" fmla="val 50000"/>
              </a:avLst>
            </a:prstTxWarp>
          </a:bodyPr>
          <a:lstStyle/>
          <a:p>
            <a:pPr algn="ctr"/>
            <a:r>
              <a:rPr lang="he-IL" sz="3600" kern="10" dirty="0">
                <a:ln w="28575">
                  <a:solidFill>
                    <a:srgbClr val="008000"/>
                  </a:solidFill>
                  <a:round/>
                  <a:headEnd/>
                  <a:tailEnd/>
                </a:ln>
                <a:solidFill>
                  <a:srgbClr val="FFFFFF"/>
                </a:solidFill>
                <a:latin typeface="Guttman Stam"/>
                <a:cs typeface="RmzSofer" pitchFamily="2" charset="-79"/>
              </a:rPr>
              <a:t>ארץ </a:t>
            </a:r>
            <a:r>
              <a:rPr lang="he-IL" sz="3600" kern="10" dirty="0" err="1">
                <a:ln w="28575">
                  <a:solidFill>
                    <a:srgbClr val="008000"/>
                  </a:solidFill>
                  <a:round/>
                  <a:headEnd/>
                  <a:tailEnd/>
                </a:ln>
                <a:solidFill>
                  <a:srgbClr val="FFFFFF"/>
                </a:solidFill>
                <a:latin typeface="Guttman Stam"/>
                <a:cs typeface="RmzSofer" pitchFamily="2" charset="-79"/>
              </a:rPr>
              <a:t>חטה</a:t>
            </a:r>
            <a:r>
              <a:rPr lang="he-IL" sz="3600" kern="10" dirty="0">
                <a:ln w="28575">
                  <a:solidFill>
                    <a:srgbClr val="008000"/>
                  </a:solidFill>
                  <a:round/>
                  <a:headEnd/>
                  <a:tailEnd/>
                </a:ln>
                <a:solidFill>
                  <a:srgbClr val="FFFFFF"/>
                </a:solidFill>
                <a:latin typeface="Guttman Stam"/>
                <a:cs typeface="RmzSofer" pitchFamily="2" charset="-79"/>
              </a:rPr>
              <a:t> ושעורה</a:t>
            </a:r>
          </a:p>
          <a:p>
            <a:pPr algn="ctr"/>
            <a:r>
              <a:rPr lang="he-IL" sz="3600" kern="10" dirty="0">
                <a:ln w="28575">
                  <a:solidFill>
                    <a:srgbClr val="008000"/>
                  </a:solidFill>
                  <a:round/>
                  <a:headEnd/>
                  <a:tailEnd/>
                </a:ln>
                <a:solidFill>
                  <a:srgbClr val="FFFFFF"/>
                </a:solidFill>
                <a:latin typeface="Guttman Stam"/>
                <a:cs typeface="RmzSofer" pitchFamily="2" charset="-79"/>
              </a:rPr>
              <a:t>וגפן ותאנה ורימון</a:t>
            </a:r>
          </a:p>
          <a:p>
            <a:pPr algn="ctr"/>
            <a:r>
              <a:rPr lang="he-IL" sz="3600" kern="10" dirty="0">
                <a:ln w="28575">
                  <a:solidFill>
                    <a:srgbClr val="008000"/>
                  </a:solidFill>
                  <a:round/>
                  <a:headEnd/>
                  <a:tailEnd/>
                </a:ln>
                <a:solidFill>
                  <a:srgbClr val="FFFFFF"/>
                </a:solidFill>
                <a:latin typeface="Guttman Stam"/>
                <a:cs typeface="RmzSofer" pitchFamily="2" charset="-79"/>
              </a:rPr>
              <a:t>ארץ זית שמן ודבש</a:t>
            </a:r>
            <a:r>
              <a:rPr lang="he-IL" sz="3600" kern="10" dirty="0">
                <a:ln w="28575">
                  <a:solidFill>
                    <a:srgbClr val="008000"/>
                  </a:solidFill>
                  <a:round/>
                  <a:headEnd/>
                  <a:tailEnd/>
                </a:ln>
                <a:solidFill>
                  <a:srgbClr val="FFFFFF"/>
                </a:solidFill>
                <a:latin typeface="Guttman Stam"/>
                <a:cs typeface="Guttman Stam"/>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1000"/>
                                        <p:tgtEl>
                                          <p:spTgt spid="3076">
                                            <p:txEl>
                                              <p:pRg st="0" end="0"/>
                                            </p:txEl>
                                          </p:spTgt>
                                        </p:tgtEl>
                                      </p:cBhvr>
                                    </p:animEffect>
                                    <p:anim calcmode="lin" valueType="num">
                                      <p:cBhvr>
                                        <p:cTn id="8"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fade">
                                      <p:cBhvr>
                                        <p:cTn id="12" dur="1000"/>
                                        <p:tgtEl>
                                          <p:spTgt spid="3076">
                                            <p:txEl>
                                              <p:pRg st="1" end="1"/>
                                            </p:txEl>
                                          </p:spTgt>
                                        </p:tgtEl>
                                      </p:cBhvr>
                                    </p:animEffect>
                                    <p:anim calcmode="lin" valueType="num">
                                      <p:cBhvr>
                                        <p:cTn id="13" dur="1000" fill="hold"/>
                                        <p:tgtEl>
                                          <p:spTgt spid="307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fade">
                                      <p:cBhvr>
                                        <p:cTn id="17" dur="1000"/>
                                        <p:tgtEl>
                                          <p:spTgt spid="3076">
                                            <p:txEl>
                                              <p:pRg st="2" end="2"/>
                                            </p:txEl>
                                          </p:spTgt>
                                        </p:tgtEl>
                                      </p:cBhvr>
                                    </p:animEffect>
                                    <p:anim calcmode="lin" valueType="num">
                                      <p:cBhvr>
                                        <p:cTn id="18" dur="1000" fill="hold"/>
                                        <p:tgtEl>
                                          <p:spTgt spid="307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9458" name="Picture 6" descr="2260976_10">
            <a:hlinkClick r:id="rId3"/>
          </p:cNvPr>
          <p:cNvPicPr>
            <a:picLocks noChangeAspect="1" noChangeArrowheads="1"/>
          </p:cNvPicPr>
          <p:nvPr/>
        </p:nvPicPr>
        <p:blipFill>
          <a:blip r:embed="rId4" cstate="print"/>
          <a:srcRect/>
          <a:stretch>
            <a:fillRect/>
          </a:stretch>
        </p:blipFill>
        <p:spPr bwMode="auto">
          <a:xfrm>
            <a:off x="683568" y="188640"/>
            <a:ext cx="2327050" cy="1740906"/>
          </a:xfrm>
          <a:prstGeom prst="rect">
            <a:avLst/>
          </a:prstGeom>
          <a:noFill/>
          <a:ln w="9525">
            <a:noFill/>
            <a:miter lim="800000"/>
            <a:headEnd/>
            <a:tailEnd/>
          </a:ln>
        </p:spPr>
      </p:pic>
      <p:grpSp>
        <p:nvGrpSpPr>
          <p:cNvPr id="10" name="קבוצה 9"/>
          <p:cNvGrpSpPr/>
          <p:nvPr/>
        </p:nvGrpSpPr>
        <p:grpSpPr>
          <a:xfrm>
            <a:off x="5220072" y="332656"/>
            <a:ext cx="3744416" cy="5184576"/>
            <a:chOff x="5292080" y="260648"/>
            <a:chExt cx="3744416" cy="5472608"/>
          </a:xfrm>
        </p:grpSpPr>
        <p:pic>
          <p:nvPicPr>
            <p:cNvPr id="4" name="Picture 8" descr="http://yanush30112000.files.wordpress.com/2012/02/63.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5400000">
              <a:off x="4427984" y="1124744"/>
              <a:ext cx="5472608" cy="3744416"/>
            </a:xfrm>
            <a:prstGeom prst="rect">
              <a:avLst/>
            </a:prstGeom>
            <a:noFill/>
          </p:spPr>
        </p:pic>
        <p:sp>
          <p:nvSpPr>
            <p:cNvPr id="19459" name="Text Box 4" descr="נייר ממוחזר"/>
            <p:cNvSpPr txBox="1">
              <a:spLocks noChangeArrowheads="1"/>
            </p:cNvSpPr>
            <p:nvPr/>
          </p:nvSpPr>
          <p:spPr bwMode="auto">
            <a:xfrm>
              <a:off x="5292849" y="692696"/>
              <a:ext cx="3527623" cy="3863127"/>
            </a:xfrm>
            <a:prstGeom prst="rect">
              <a:avLst/>
            </a:prstGeom>
            <a:noFill/>
            <a:ln w="9525">
              <a:noFill/>
              <a:miter lim="800000"/>
              <a:headEnd/>
              <a:tailEnd/>
            </a:ln>
            <a:effectLst/>
          </p:spPr>
          <p:txBody>
            <a:bodyPr wrap="square">
              <a:spAutoFit/>
            </a:bodyPr>
            <a:lstStyle/>
            <a:p>
              <a:pPr>
                <a:spcBef>
                  <a:spcPct val="50000"/>
                </a:spcBef>
              </a:pPr>
              <a:r>
                <a:rPr lang="he-IL" sz="3600" dirty="0">
                  <a:cs typeface="Boker" pitchFamily="2" charset="-79"/>
                </a:rPr>
                <a:t>מרשרש אילן ברוח,</a:t>
              </a:r>
              <a:br>
                <a:rPr lang="he-IL" sz="3600" dirty="0">
                  <a:cs typeface="Boker" pitchFamily="2" charset="-79"/>
                </a:rPr>
              </a:br>
              <a:r>
                <a:rPr lang="he-IL" sz="3600" dirty="0">
                  <a:cs typeface="Boker" pitchFamily="2" charset="-79"/>
                </a:rPr>
                <a:t>מרחוק נושר כוכב,</a:t>
              </a:r>
              <a:br>
                <a:rPr lang="he-IL" sz="3600" dirty="0">
                  <a:cs typeface="Boker" pitchFamily="2" charset="-79"/>
                </a:rPr>
              </a:br>
              <a:r>
                <a:rPr lang="he-IL" sz="3600" dirty="0">
                  <a:cs typeface="Boker" pitchFamily="2" charset="-79"/>
                </a:rPr>
                <a:t>משאלות ליבי בחושך</a:t>
              </a:r>
              <a:br>
                <a:rPr lang="he-IL" sz="3600" dirty="0">
                  <a:cs typeface="Boker" pitchFamily="2" charset="-79"/>
                </a:rPr>
              </a:br>
              <a:r>
                <a:rPr lang="he-IL" sz="3600" dirty="0">
                  <a:cs typeface="Boker" pitchFamily="2" charset="-79"/>
                </a:rPr>
                <a:t>נרשמות עכשיו.</a:t>
              </a:r>
              <a:br>
                <a:rPr lang="he-IL" sz="3600" dirty="0">
                  <a:cs typeface="Boker" pitchFamily="2" charset="-79"/>
                </a:rPr>
              </a:br>
              <a:r>
                <a:rPr lang="he-IL" sz="3600" dirty="0">
                  <a:cs typeface="Boker" pitchFamily="2" charset="-79"/>
                </a:rPr>
                <a:t>אנא, שמור לי על כל אלה</a:t>
              </a:r>
              <a:br>
                <a:rPr lang="he-IL" sz="3600" dirty="0">
                  <a:cs typeface="Boker" pitchFamily="2" charset="-79"/>
                </a:rPr>
              </a:br>
              <a:r>
                <a:rPr lang="he-IL" sz="3600" dirty="0">
                  <a:cs typeface="Boker" pitchFamily="2" charset="-79"/>
                </a:rPr>
                <a:t>ועל אהובי נפשי,</a:t>
              </a:r>
              <a:br>
                <a:rPr lang="he-IL" sz="3600" dirty="0">
                  <a:cs typeface="Boker" pitchFamily="2" charset="-79"/>
                </a:rPr>
              </a:br>
              <a:r>
                <a:rPr lang="he-IL" sz="3600" dirty="0">
                  <a:cs typeface="Boker" pitchFamily="2" charset="-79"/>
                </a:rPr>
                <a:t>על השקט, על הבכי</a:t>
              </a:r>
              <a:br>
                <a:rPr lang="he-IL" sz="3600" dirty="0">
                  <a:cs typeface="Boker" pitchFamily="2" charset="-79"/>
                </a:rPr>
              </a:br>
              <a:r>
                <a:rPr lang="he-IL" sz="3600" dirty="0">
                  <a:cs typeface="Boker" pitchFamily="2" charset="-79"/>
                </a:rPr>
                <a:t>ועל זה </a:t>
              </a:r>
              <a:r>
                <a:rPr lang="he-IL" sz="3600" dirty="0" smtClean="0">
                  <a:cs typeface="Boker" pitchFamily="2" charset="-79"/>
                </a:rPr>
                <a:t>השיר</a:t>
              </a:r>
              <a:r>
                <a:rPr lang="he-IL" sz="3600" dirty="0" smtClean="0">
                  <a:cs typeface="BN Varda Bold" pitchFamily="2" charset="-79"/>
                </a:rPr>
                <a:t>.</a:t>
              </a:r>
              <a:endParaRPr lang="en-US" sz="3600" dirty="0">
                <a:cs typeface="BN Varda Bold" pitchFamily="2" charset="-79"/>
              </a:endParaRPr>
            </a:p>
          </p:txBody>
        </p:sp>
      </p:grpSp>
      <p:grpSp>
        <p:nvGrpSpPr>
          <p:cNvPr id="7" name="קבוצה 6"/>
          <p:cNvGrpSpPr/>
          <p:nvPr/>
        </p:nvGrpSpPr>
        <p:grpSpPr>
          <a:xfrm>
            <a:off x="251520" y="2060848"/>
            <a:ext cx="3384376" cy="4608512"/>
            <a:chOff x="-125330" y="358157"/>
            <a:chExt cx="4427984" cy="6240600"/>
          </a:xfrm>
        </p:grpSpPr>
        <p:pic>
          <p:nvPicPr>
            <p:cNvPr id="8" name="Picture 8" descr="http://yanush30112000.files.wordpress.com/2012/02/63.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5400000">
              <a:off x="-1031638" y="1264465"/>
              <a:ext cx="6240600" cy="4427984"/>
            </a:xfrm>
            <a:prstGeom prst="rect">
              <a:avLst/>
            </a:prstGeom>
            <a:noFill/>
          </p:spPr>
        </p:pic>
        <p:sp>
          <p:nvSpPr>
            <p:cNvPr id="9" name="Text Box 4" descr="נייר ממוחזר"/>
            <p:cNvSpPr txBox="1">
              <a:spLocks noChangeArrowheads="1"/>
            </p:cNvSpPr>
            <p:nvPr/>
          </p:nvSpPr>
          <p:spPr bwMode="auto">
            <a:xfrm>
              <a:off x="38018" y="748195"/>
              <a:ext cx="3887787" cy="4792906"/>
            </a:xfrm>
            <a:prstGeom prst="rect">
              <a:avLst/>
            </a:prstGeom>
            <a:noFill/>
            <a:ln w="9525">
              <a:noFill/>
              <a:miter lim="800000"/>
              <a:headEnd/>
              <a:tailEnd/>
            </a:ln>
            <a:effectLst/>
          </p:spPr>
          <p:txBody>
            <a:bodyPr>
              <a:spAutoFit/>
            </a:bodyPr>
            <a:lstStyle/>
            <a:p>
              <a:pPr>
                <a:spcBef>
                  <a:spcPct val="50000"/>
                </a:spcBef>
              </a:pPr>
              <a:r>
                <a:rPr lang="he-IL" sz="2800" dirty="0">
                  <a:cs typeface="Boker" pitchFamily="2" charset="-79"/>
                </a:rPr>
                <a:t>על כל אלה, על כל אלה,</a:t>
              </a:r>
              <a:br>
                <a:rPr lang="he-IL" sz="2800" dirty="0">
                  <a:cs typeface="Boker" pitchFamily="2" charset="-79"/>
                </a:rPr>
              </a:br>
              <a:r>
                <a:rPr lang="he-IL" sz="2800" dirty="0">
                  <a:cs typeface="Boker" pitchFamily="2" charset="-79"/>
                </a:rPr>
                <a:t>שמור נא לי אלי הטוב.</a:t>
              </a:r>
              <a:br>
                <a:rPr lang="he-IL" sz="2800" dirty="0">
                  <a:cs typeface="Boker" pitchFamily="2" charset="-79"/>
                </a:rPr>
              </a:br>
              <a:r>
                <a:rPr lang="he-IL" sz="2800" dirty="0">
                  <a:cs typeface="Boker" pitchFamily="2" charset="-79"/>
                </a:rPr>
                <a:t>על הדבש ועל העוקץ,</a:t>
              </a:r>
              <a:br>
                <a:rPr lang="he-IL" sz="2800" dirty="0">
                  <a:cs typeface="Boker" pitchFamily="2" charset="-79"/>
                </a:rPr>
              </a:br>
              <a:r>
                <a:rPr lang="he-IL" sz="2800" dirty="0">
                  <a:cs typeface="Boker" pitchFamily="2" charset="-79"/>
                </a:rPr>
                <a:t>על המר והמתוק.</a:t>
              </a:r>
              <a:br>
                <a:rPr lang="he-IL" sz="2800" dirty="0">
                  <a:cs typeface="Boker" pitchFamily="2" charset="-79"/>
                </a:rPr>
              </a:br>
              <a:r>
                <a:rPr lang="he-IL" sz="2800" dirty="0">
                  <a:cs typeface="Boker" pitchFamily="2" charset="-79"/>
                </a:rPr>
                <a:t>אל נא תעקור נטוע,</a:t>
              </a:r>
              <a:br>
                <a:rPr lang="he-IL" sz="2800" dirty="0">
                  <a:cs typeface="Boker" pitchFamily="2" charset="-79"/>
                </a:rPr>
              </a:br>
              <a:r>
                <a:rPr lang="he-IL" sz="2800" dirty="0">
                  <a:cs typeface="Boker" pitchFamily="2" charset="-79"/>
                </a:rPr>
                <a:t>אל תשכח את </a:t>
              </a:r>
              <a:r>
                <a:rPr lang="he-IL" sz="2800" dirty="0" err="1">
                  <a:cs typeface="Boker" pitchFamily="2" charset="-79"/>
                </a:rPr>
                <a:t>התקוה</a:t>
              </a:r>
              <a:r>
                <a:rPr lang="he-IL" sz="2800" dirty="0">
                  <a:cs typeface="Boker" pitchFamily="2" charset="-79"/>
                </a:rPr>
                <a:t/>
              </a:r>
              <a:br>
                <a:rPr lang="he-IL" sz="2800" dirty="0">
                  <a:cs typeface="Boker" pitchFamily="2" charset="-79"/>
                </a:rPr>
              </a:br>
              <a:r>
                <a:rPr lang="he-IL" sz="2800" dirty="0">
                  <a:cs typeface="Boker" pitchFamily="2" charset="-79"/>
                </a:rPr>
                <a:t>השיבני </a:t>
              </a:r>
              <a:r>
                <a:rPr lang="he-IL" sz="2800" dirty="0" err="1">
                  <a:cs typeface="Boker" pitchFamily="2" charset="-79"/>
                </a:rPr>
                <a:t>ואשובה</a:t>
              </a:r>
              <a:r>
                <a:rPr lang="he-IL" sz="2800" dirty="0">
                  <a:cs typeface="Boker" pitchFamily="2" charset="-79"/>
                </a:rPr>
                <a:t/>
              </a:r>
              <a:br>
                <a:rPr lang="he-IL" sz="2800" dirty="0">
                  <a:cs typeface="Boker" pitchFamily="2" charset="-79"/>
                </a:rPr>
              </a:br>
              <a:r>
                <a:rPr lang="he-IL" sz="2800" dirty="0">
                  <a:cs typeface="Boker" pitchFamily="2" charset="-79"/>
                </a:rPr>
                <a:t>אל הארץ הטובה.</a:t>
              </a:r>
              <a:endParaRPr lang="en-US" sz="2800" dirty="0">
                <a:cs typeface="Boker" pitchFamily="2" charset="-79"/>
              </a:endParaRPr>
            </a:p>
          </p:txBody>
        </p:sp>
      </p:grpSp>
      <p:sp>
        <p:nvSpPr>
          <p:cNvPr id="17410" name="AutoShape 2" descr="data:image/jpeg;base64,/9j/4AAQSkZJRgABAQAAAQABAAD/2wCEAAkGBxIREhUUExQUFBUXGB0aGBgYFxobHxgXGBUWHRgaGxggHiggGBolHBYcIjEhJSsrLi4uGSAzODMtNygtLjcBCgoKDg0OGhAQGywmICY0LCwsLCwsLCwsNCwsLCwsNCwsLCwsLC80LCwsLCwsLCwsLCwsLCwsLCwsLCwsLCwsLP/AABEIAOkA2AMBIgACEQEDEQH/xAAcAAEAAgMBAQEAAAAAAAAAAAAABQYDBAcCAQj/xABJEAACAQMCAwYDBgMEBggHAAABAgMABBESIQUxQQYTIlFhcQcygRQjQlKRoTNicoKSorEWJFNjssEVJTRDRHOj0ReTw9Lh8PH/xAAZAQADAQEBAAAAAAAAAAAAAAAAAQIDBAX/xAArEQACAgIBAgUEAgMBAAAAAAAAAQIRAyExEkEEIjJRYXGBkaGx0RTB4RP/2gAMAwEAAhEDEQA/AO40pSgBXwnHOvpNQna+7KWM8qHdU1qR5qQwP6imlboCbpWpbcRjdIm1Ad6AUB6krqwPXGf0rUk45H9sS0XxSGNpHwfkVSoGfUlv2opjolqUpSEKUpQApSojtTxsWcBkC65CQkUY5ySMcKv/ADJ8hTSt0gSs3r7iEMC6ppY4l83dVH6k1p2naSzlOmO5hZjyHeLk+wzk/So3gnZYZFxeYuLo76mGViz+CNeSgeeMmp664fDKuiSNHU7YZQRim1FD0bNKg8GyIJZmtiQDqyxgJwFweZiJ56s6c5zpzicpNCFKUpAKUrVuOIwxsFeWNGPIMwBP0JoA2qV8BqKv+Jyd8ILdVeQANIzkhYkbUFJwPGxKnCjyySMjLSAlqVB3HELq3w00cckIB1yRag0fXUYjksm25Ultx4SMkTMUgZQykFSMgjkQeRBoaA90pSkApSlAClKUAY551jGp2CjIGScDJOBv71x/tPfy20s9rFMssMk29tg5WNgsj6ZfwKxLLj8I3HXF87c8cS3hZZbeaWORSpZFBRdQx42J8A35ke2TXG5UxMGdYgpUBhFjSqldBPhJwd/F1GrOK7PC472zbFHubN12gmZEhkU91ErGABirIWH3b94N30KcDz671f8A4RcPykt2y4aTCKck6ggAdskk5ZwSd+Y9KoM4NwzKAusFgNK6RloXVVC7gZYAnScEscV3XgnDxbW8UI5Roq+5A3PuTvV+JkowpLbKyNJUbtKUrgOcUpSgBVWuY/tPFEU/JZxd5jzmm1Kv91ATj+ceVWmsMNqiM7qoDSEFz+YqoUZ9gKqLoadGalR/G+MwWcRlncIvIebNgnSo5s2Adh5HyqtR/EAtgjhvEip/ELfIIPJhg5IxvkU4wlJWkCi2XORAwIO4IwfY1o8FYhGiLFmhbQSeZXAZD6+BlBPUg184LxuC7QtC+rScMpBDIfJ0O6n3rKdKSSOc7oCfZdW+PrU01pgfeLX628MkzK7LGpYhBliB0A2yaz28wdFcZAYAgEYOCM7joa59244zBeSW9lFPNG0jI6zQ4ZCGDgAkOpYdcjOCATyroca4AGScDGTzPqfWqlHpSsbVI9VSuBdikf7RJxCGKaaWViGbD4jz4dB/Bt5YPLyq61W+LdomZu4sVE852LjeKA9TK42DDfCcyaIOXCBX2PHw+ZhbPEzFhBPLCrE5JSOQhf0G30rd4E4E12rEd532ojr3bRRiM/04Uj3U1sdnuELZ26QqxfT8zNzZmOWY+5JNY+LcCSd0lV5IZkGBJEQCV/KwIKuvoQcE5GDQ2nJg2rIB+E/ZOIQvFNM73Mknexu2pe60MxYDppYKAfXHWp3swNMckYGEjmkRB5IGyFHoM4HtWgqQ20zEO11euukaiGdYycjKqAIYdQGWwBkDmcCp3hlqYowrEM27OwGNTsSWIHQZJwOgwKcnaBs2qUqK7ScdjsoGmkycclHNiSAB6DJAydt6hJt0iUrJWlVzsHxuS9te+lADGRxgcgA3hHrgbZ9KUSTi6Y2qdFjr4xxX2lIRxv8A0pve8aRpDiQue5dUeNosHu1RAwcsdJBxuBgkYO8Dx2GNWSaNWRHC95bl8mISAnwkE/dMASv5SACBsK3eMQrDcTRwxZRZJV7wKZO8L/PiNiMsmpU8JGDGD+Kq7f27glzG0as2wYaSTjLHT5nBY9Bn2r1sUFprR1wRPdlcG7RMZBlhUsMYOl1Or01BDt0ya63d8WYHUHCqG2VVZ9S8tTlVbSDg4GR5nO4HLew/ZW5vWMwfuIhkCRQNRcAD7tTyIyfH03xvy7LbcOjSNIwPCg23IJOCCSRzJBOfeuXxTj1aMsrVm0jAgEHIO4PmK+15jQKAAAABgAdAOQFeq4zEjePccgsou9nfSucAcyzdFVep/wD6dq5vdfFCaVnVIzDGQQjrh5FOfCxDDSR0KjffY11S7tI5VKyIrqeYZQR+hqo8W+HVqwZrdEhlIwuRqQHIOQhyFbbGRyzkDNb4ZYl60aQce5yyXtPxDOWuZ9uZyQBn6VYuzfb26jhuTJIJpERHjEo5jvVWQZGDnS2R/wDg1Bca4BcWDcyu24zg89O3SVckbrn5gGCk4rRmgCEJcIYHx84XcAg41wjlzx4QDjoTz9BxxzjpI6KjJHVOA9s7LiTRx3MSJMrakDgMusDmjkfNg8jj61fK/Md9aNEQHxuupWUgqy/mVhzH+XXFdx7J9oY2ZLIszSx28bMzHOpigLrnzUFT9fSuPxGBR3DgxyY62jJ2ptfs7Lfwr44yBMBsJIGID6vMp8wPTB6EitztHxWO3hnmY/JF+pckIPqxxUnxGIPFIrDIZGBHmCpzXJu0faZFhgBxLMUjYIcFUZY1CNIPxMHLlU8yCeQrLHFzaREV1GhwK6ntI4ZJ3ht41JMQaESTSZOW0qfEqb/MSo39RUvcfEPiF2xSxt8DONQQyN/9icxzzitjsx8PZLhvtPEWZmbfuy3ibyMjDkP5By/aulWdpHCgSJFRByVQAB9BW2TJjT4t/ouUo37nKJey/HrlcyS6dXNHnxt5ERqV/esKdiuNQIBG66V+WOOcj9Ayqv6muyUqP8mXsvwL/wBX7I4zB2ont3EfELeUDOCyPLEwHngNof6YroHArexu4xJDJLIvUNPMcHqGQvsfep6+so50McqLIjc1YZBrmnH+yk/C5DecPZu7XeSMnOEG5Bz88fpzHOjqjk0tP9Bal8M6TY8PigBEUaRgnJ0gDJ8z5mstxcJGMuyqOWWIG55Deqb2Z7dyXasRasdIye7ljJ2xvocqSN+YzzFc+4zx+W7nR3ngwHVlQd+wyr6kHhgJwDjbA5ee9KHh5Sk0+wo423TL7xz4jwxnRAA76JG1MdlKRO65A/MVC6cgjO4G2eXcZ4zNdMZZSfENA35gMrHJ8tSqdgBkDA2rUbuUJxqmYZyXXQurO+VzrON+ZXfmBVm7E9ll4kxZ2lAQrrOldDAf92rAgqcdANh9K7Y48eFdRuoxgrOmfDqFlsISyKmsFwqrpAVjlfUkrg5JJOd6VY4owoCqMAAAAdABsK+V5knbbOVu3Z7rDeXCxxu7EBVUsSTgAAZ3NZqi+P8ABEvECO8selgwMbYORyyCCrDO+GBG1JVexI4LMO9mWONO+YnYRu2JXk8ZO/ykatJxj5Cc9a6zwT4fwrBpuPHI4GsoSoChgRGN/l2GTzbG9SfZvsZa2LNJHreRtjJIQWAyScAAKuc74AqxV05vEdVKPBrPJekY4IVjUIgCqowAOQA5CslKVymQpSlAClKUAYrm3WQYYeeD1UkEZU9Dg864/wBqfh3LD4oNcvIYxqLktgeqvvvnwnGcr8tdlr4RWmPLLG7RUZuPB+evs6wAw3Ekbox8UaNraFsfxFx4QwzuoPixg7gUsDNbcQhYtl++jIfpJHI4Gseasjbe/mK6jxz4dWsu8SLGck6RlRvz0sPl333DL/L1qDj7Irby2a3TEotxiBw4JHh1rFJsAR3iZUgDmRgaq7V4iLX8m6yJouHbntCtjas+Azv4I1JxliOZ9ANzXO+wdtaWhWe6Je4IDRQIjSOqkbSNGoJyQcjPIEHrTtVPJxLindRjUsR7tBzGrOXZsfhyMn0THM11PgfBorSPQmSx3eRt3kY82ZuvoOQGw2rF1ix13fJn6Y17mHgnaa1u2ZInPeLu0bqyOB5lGANTFUbtDe2899ZC2ZJbiOc96YyG7uIIwkWXSfD4sABuoPrV5rnnFKqM2iL4zxMxlIolDzyZ0KTgBRjVI38i5GfMkDrWfhdk0S/eStLI27sdgWxjwJnEa+g+pJ3qM7M5mee6bB1yNHF/LDExXb+pwzHz29KsFJ60D9hXwivtKkRynjfDDwziUckR0Q3LYG+0cpPPG2QCc4/K7jrU1d9grO+zLh7eUs3eiNgQJAfHsQRz3yAM5z1rL8XbMSWP8yvqB8tMchb/AAg1J8AvDrhLAD7VbJLkf7VETXn3R0x/Qa6Xkl0qSe+Pwa9TpNGqfh7ZuY2m1zOihSxbT3mPlLhcZIG2atNrbJEgSNVRFGAqgAAegFZaVhKcpcszbb5FKUqRClKUAKUpQApWvf3LRoWWN5T+VNOf8TAY+tc/vPiTIY5NMAidW06y6yKBqwSR4d/LmPXzuGOU+ClFvg6NJIFBLEADmScAfWoGbtZEWKwRT3LD/ZRnRv8A71sIR7E1r8CsFu4UkuZRdg7hSB3WR17sbPvyLgkYBAUk1ZwMUqSdMXBVpOOcS5rw1sfzXEOf01Vi/wBNXi/7VY3UP8yp3q/4N8frVvpT6o90O17EdwfjltdoHglSQeh3Hup3U+hFSNV3jPY+3nYyx5trjmJ4fC2R+YDZx0IPMbVq8J4/PBMtpxAKHbaGddknxvjH4Hx069KfSnuIVfBbKrXxEizYyONmhKSofJ45FZT+1WWqX8W7vu+Hsucd46r7jOo/stGJXNBD1Ih/g7wvKy3LZLFtIJ8zgufU7rv6kdK6ZUH2Isu5sbdMYOgMf6m8RP6mpW5vEjBLsBjGep8Rwuw33O1PNLrm2E3chbWUcZYoiIWJZiqgamJyScczmsk3yn2P+VaR43AN2fQPzOrKo92YAD9a3lYEAggg8iOoNZu+4iE7Cn/q+28+6Gr+r8WfXVmvvHo7idlggfuV2eWUfMFB8KIPzMRuTsFz1IrV7KydxLPZPsUdpYf5oJXLZH9LsVPlt6VKGQR3OGBAmACt01oGynoSu488GqepWN8klSleJpVRSzHCgZJ8gKgkqPxQnH2QxDeWTKxjzZ8RY/8AWJ9lNTUlssRs1H4DoHsIHH/IfpVZtS3EuIaiuLe2bJOfmmXIjT3AdnOORIXmDVmu5Ge8hjX5Y0eVz5Fvu4x9fvD/AGK1lpKP3LelRL0pSsiBSlKAFKUoAUpSgDk/xY7RhpVtAdUaAPIFI3lydCE/h04DHnzXyqM+H/BlnlRp0Bi1lACcaWMOY9uY2BwfPB61ZOM/DVpbp5I5QscniYtlnV2ZtWn8OnGOe/PerZwDs/BY2/dg6hnXJI53ZuZYnpjG3lj612vLCOJRhybOaUaR64FwprYuuiHDHJlRQjvj5RIoXBYA/MDg7nAzW9xHicNuuqaWOJfN2C5PkM8z6Copb64vD/q57mDOO/ZctIMc4VOwGfxuCD0BBBrb4f2et4d9JkfrJKe8c75+ZuQz0GAOgrlfyZfUwf6WWx+QzSDzjgmcf3lQivUPayyZghnRHJwFkzExJ5AK4BJ9KmGYDGSBnYe/lWO6tI5RpkRXHkyg8+fOloNGYGtHjfCYruF4Zl1I/PzBG4IPQg9ahn4JPZ5exYsmctaysSpGOULneFvIEleQwOdS/BeLR3Sa01KQcOjDDxsOauvQ/sRgjY0VW0HyiI7K8QlSR7G5OqaFQ0b8u+gzhX/qXZW9cedRHxkXNrCPO4Ufqj1NdtLUhEu4895at3mB+OPGJY/XK7j1AqC+LFwr2dtIp8DTxsD/AClGOf0rbHucWi4+pMlO3naBrKFVjBLtsuOvQKNs+u2+FOME5HJ5e/7qWCTuoTO4ll710Rm0qNAKE6wPxbrvtXULrg0vFEacyG3yCtsVUau6JBLOxGpS5AOFK4GM75qtWvwvuV1q8kLo4OT4gwcZKOMg4OrY77qzela4Z44LfJcHFLZQk4aiENqtZMfh14B9CSF29M1NcK7VXcMjS516my5UjI2AGy5UKoHhDDT5VOcK+GF4JV7425jOzhZGJ0kYOnMY8Q5j2ryPhPd5/jQe/i/XlXRLLhepOzRyg+Sf4fxq34qsSyOttexsTA6spbUF3IXJwrDIMbHJGfLNSlzf3sa9zd2Ru0OxltyCGxuC0TEMjZGfCTuBjFQQ+FOWVvtJTYE6V3Eg5lTnYZ3HUeddCtPuY0SSXWyqAXfSpbHUgbZ9q4sjgvTtGEnHsVV+0L4xFDxUkD5TbAcv95Im59yaxnht/wAQI74Gzi5HLK8zD8RXT4ICRtlctufarskgYeEg+xzVeJ4sRj/UQfzfekf3Nv8AiqFL2Qk/Y3447bh1sFUCOJBhVG5ZidlA5u7HpzJNeuB27hWllGJZjrZcg6BgBI8jY6VG5HM5PWsNhwQiQTXEpnmAwNtMceefdxcgempizYyM7mpmobJYpSlSIUpSgBSlKAFKUoAVXZR9vmaM/wDZoG0uN/vphzQ+cSZ3HVtuS7yHaK9MNvIynDkBI/8AzJGCR/4mFZ+E2It4Y4gchFAyebH8TH1JyT6mqWlYzaAxX2lKkRGdoOBxXsXdy5GDqVlJDI4zhlPnvVZ4Rxi44fcLZ3z95HISLe4JJLb+FJDj5sdfPzzmrzUT2o4Gl9bvC/UZQ/lcA6W/f9Ca0hJemXBSfZktVb7R2Lwt9ttlzKg++jXb7REBgg+bqPEp57ac4Jp2D4u9xbaZc9/AximBO+tOp88jBzVkpbhKhcM1rO5juIlkQh45FyPIqw5EfsRXLO1zE8LWM5/1W7MJzv4ELrHn3Rlq3dnT9kvp7LlHIPtEHTGpsTIPPDeL2b0qC+IcQW3v1HPvoJf76qv/ANM1rjXTNfYuOmdJjAwMbDGwHlXqsFg2YkPmi/8ACKz1zszFRPE+NiN+5iQzXBGRGpACg7BpG5RpnruTg4BrFxniEjP9mtiO+ZcvIdxbochXZfxMSDpTIzgnOBW9wnhcdshWMHc6nYnLO5xl2PVjiqpLbGR44PPNpa5uHHnFbs0aZ9ZBiR/LmAfKsjdlLEjDWsD+skaufqzAk/U1i7U9q7ewXMhLORlI1+ZvX+Uepqg//EHil0f9VtcL/Ijy495MBf2FawxzkrWl+ClGT2X6XsfZH5Iu4I5NAzQkeo0EDPuK1hw+/tB9xN9sTO8dw2HAz+CYDxHHRwffpVNh+I9/asBeWpIJ5lXhOOpXIKvjy29xXSOBcbhvIu9hbUucEHYqwxkEdDuP1onCcFva/INSXJj4Jx6K61KA0cqfxIZBpdPUjqvkwyD51K1DdoeArchXRjFcR7xTL8ynyP5kPVTXnszxprgPHKoS5gIWZByyR4XXzRgMg+46Vm0mrRNd0TdKUqBClKUAKUrFdXCRI0jsFRAWZjyCgZJPpigDLSq72c7WwXss0cbLlG8G+8kYVNUmn8utsZ9vOrFTcWnTG1RC9pYg5tVPL7Uh/uJIw/dRU1UH2uVhFHKv/czRyt/QGxJ+iMx+lTYOab4Qdj7UfxXjMVvpDlmds6I0Uu7456UG+B1PIedSFQPZ6APLc3J3d5DGp/LFCdIUeWXDN65FJfIIyW3aSMsBJHPb5ICmaMorE8hr3UMfIkE1iuu1kKuyRJNctG2mTuELiNgcFWbkGGD4ee1TVzbrIjI6hlYYIPUGoXsY47mRMANFNJEzdX7tyqux/ExQKSTzOapVVhoiuA3Ma8SlaI5jvIRKNiD3kLFJAQdwQGGR0q6VUeJcOEXFLSZdlkEysM/94UU6gP5lj3/oX1q3U57pjkUr4hydxLY3XIR3Ghz5JIpzn+Xw/vWj8RwO6vv/ACbY/wDrXFSvxVg18Mn/AJdLfo6/8s1A9q3Mlqc7tNHYp7s8kuf+OtcfEX8/0VHsdE4eMRRjyRf+EVg41xHuI9QXW7EJGg5u7cgPQbk+QUnpW8BgVBcMAurhrk4McRaO3OSc9JZMcs6gUB8lPRqwXuQb3BOG9xH4m1yudUsh5vIeZ9FHIDoABXntHxdbO2knbHgXwj8zn5V+pxUlVC+KA717C13xNcDVg/gBUN+z5+lVBdU1Y4q2V/s9wI3BF9fK00s7fcQctZyMOw/DEo89gu5ySK6DDwSRl+9nkB6JAREiDoFwNTe7E+w5Vk4NCGd5dIVVzDCMfLFGcMfTU6n+yqVMU8mRyY5SbKncrNaELcv9rsnIRmlVdcBOwZyFAkjJIBbAK7E7ZIr0/Dv+huIwvCcWt0wjdCc6WOcYJ3wCQw9Aw6irv2ssXns7iKNQzvGyqCcDURsc9Mc/pVd+IkB+y2kZwZPtEKjHVhs2KrHLt76f9jiy8VUu2A+yz29+pxpYQTD88UzAA+6OQfYn0q21U/ifBr4fKPIhv7mW/wCVZ4/UiY8lspWvw6QtFGx5lFJ9yoJrYqCRSlKAPhrmXa/sxxGQ73ffRrllBjZSNiCDoUqxxkb42PKunV4mjDKVPIjFXCbg7RUZUcA4Nxi5sjLDCqpLLpUnT94p2IUE8jvjB5EnrXd+FvMYwZ1RX6hGLAbeZA3/AP3eqs/Yz/rQ3TBJIpBllYfJIERQQOudP+I1dK18RkjOml9Sskk+DHcQrIrIwyrAqwPUEYIqF7O3TRsbOX+JEuYmJz30AICvnqy5Ct64P4hU9WhxfhaXCgEsjodUci7NG+CMg+xwQdiNjWCfZkI3617KzWIMFzhnZ/q7Fj9MmouHiVxD4bmJnAH8aFS6t6mIZkQ+wYeteB2xsjgCRyTsAIZic/0hM0Uwonyagex8R7qSTpNPLKvrG0h7s/VAD9a8XPf3v3YR7e3ONbOMSSp1RUzmIHkWbDc8Ac6noYlRQqgBVAAA5AAYAHpinwqDgg+0bKs1o7EBUkkdieQVbeTJP61nn4zIg7w20vcgaiwILgefdDxH25+lanG7Pv76zVhlI1llP9SmIR5HXBYn3AqxMcbmm6pD9irfEadTwudgQVZBgjqGZcH96rkwE5sIRnJngY/0W9pHI3+J1H9qtbtRel+ERxx/+IumjhH+7E8jJ9PCo9iKluyqKbyWUkCK1hK6jyUyNq2PpDHHn3FbpdML+paVRLR2iuXwsERAlnJUH8kYx3smOpVTt6stSVnbJEixoAqIoVQOgAwBUbwOJpGe6fnKAIlII0QDdQQd9TElj7gdKy9ouOw2UJlmO3JVHN2PJVHn/kBXPTflRn8Ik6o/xEHdz8OuOkdyFPkFkxkk9Maaq/Ee391dDNsWt2TOtMIylcnDGZgAm3PVgetbfBeNS8Qtri2uyJvDlZIkZ2jboWCLpYBsEFSTzrojhlDzM0UHHbOi9n2JtoSeZQE+5GTUhVM+GnH1mg+zOw7+38BG4LIDhXAIB5YBzvn3q51zzi4yaM5KmeZHCgkkAAZJOwAHMk+VUu1f/pW8jnT/ALHaMSjY/jXGCCR/Im2D1NTd72Wtp2zMJJhnOiSV2TOc/wAPOnb2qQnvIYO7RmWMMdKDGBkDlnkNuWaaaXHI06NuqV8Q5jIncqfmZIcZ3MlwwXH9mPUx/qHkasl3fsRiEZ85G2jQY+bJxrx5L9SKqvAIBeXaTrqaC31d07bd7I+zznlnUQVAxjCk7ArlwVO2EfcvSKAABsBsPavtKVmSKUpQApSlAClKUAKUpQApUJ2p4w9ukaQhWuJ37uFW5asZZmx+FQMn6edaadjwVy93eNMd+9E7rhv5YwdCr/LjHnVKOrY6Jrjbyi3mMIzKI27sAZ8ek6duu9R8XA1WJGj1pOqhgxY6mfG4l5hwTzBz5jBArY7PXcjo6TY72KQxuRybADI4HTUjKceZNbfE7sQxO/UDwjzY7KvuWIH1o2tB8EbwOfv5pp8EJpjjjyN8BS7n2zKB/YqaljDAqwyCMEHqDzFaPAeHm3t4oidTIoDN+ZseI/rWxxC9SCN5ZCFRAWY+g/50nt6Ducw+JN+kVxBBEFRLSIy4AwF20xgAewAHmRU32S4Oe6S3OcZE10QTvIwBS389lC6h5BQc6jVH4Ak3Eb55SMs76xqXUoK/w9Y/2aDBxncqoG+47Vw2xSCMIvuzHm7ndnY9WJ3JrqzPoiodzWflSRtVxf4ncaW4u3gMYHcHSsmttsqrOdA2JydO+eVdorhvEeCm74rcW8ZYsZGZi2wxqUkbZ0qAw3PMqOWQKXhenqbfYWKrtmt2W4PLeTKiDEKjJGcgBxIqs3mwIJ38sDGQK6/wvgosbVktlVpAhI1bB5Au2T0BI/frW9wbhUdrEsUYAA9AMnryreqM2dzfwKc+plSayg4nGtxCTb3UZI1jZ4pBjXHKv4xkbg89iK9w9op7bwX8DDH/AIiFS8TeRKjLx+oIIHnjet294GyStcWjLFKw+8Rge7mPm6jlJ07wZOOYNbC8VdQBNbyqcb6MSrn0K+Ij3UVDa+xNmO37V2Em6XUDe0i/+9al725sI9hOsznZY4fvHY+QVeXucD1pdWVhO2p7FJW83tAT+rrWzZcKWM4t7eC1Q7sVjQMT5BUGkf1En260eT5DRXr/AO18QYLMjW9u3K2DYmmwQMysP4UO++N9h5irjwuxWCMKAB56RgZwBsPwqAAAOgFe7S0WMbZLH5mY5Zvc+W5wOQ6ACtiplK9CbFKUqRClKUAKUpQApSoi/u5ZJDbwHQwAMkpXIjDfKqg7NIRk77ADJzkAtICXpUN/0HbsxDtJJIRuWmfPuFDAJ/ZAFYbq2ltB3kLPJEo8cLsXOnq8cjZfUB+Ekg9MGih0Sd3wuKWSKV1y8JYxtv4dYAb3yAP0rcrHBMrqrKQysAVI5EEZBHpivN3crEjSOcKilifIAZNAjR4WMz3RHLvEX6iCMn9mA+lfH+/nC7GOAgt6zEeEeWFU592XyrUtNcMKogJuLhmkOQPAXbLO45aUBC464UdamLG1WJAi9Mkk82YklmPmzMSSfMmmxmxXLfiHxqS+nXh1oNe/3hB2Zh4tJPRVxknzAFSvantZJPJ9i4bmSY7SSLjEYyAcMduu7Dl0ydqnOx3ZSLh8WlfFK38STfLHJwAM+FRnkPc71rBLH5pc9l/steXbPfZDszHw+HQvidt3cgAsfL0UZ2FT1K1576JDhnUHyJ3/AErFtydshuzYqPseERRTTzKD3k5UuT/IioAPIYXPuTW5DOrjKsG9jmslFtCFKUpAKUpQApStYTkylNgAgb1bUWG3ljTv/UKAK5237WLZAIpOsjJIAJVMgZAYgFsnlvsDtVi4VK7wxNJjWyKWwMeIqCdum/SuD9reIGW+nkbB+8KDIyAkZAUEZGR4ckdcmuj9gO009y3dlQY1Ub75UYbAL7Bj4QMYBwQd8GuvJ4fpxpr7mssdRTL3SlK5DIUpSgBSvMkgUFiQABkk9AOZqFVr2fxo8NvGcFFeJpHZcc3+8QJn8oyR500gJyo/hjDXOuRqEmSOuGVdJ/Qft6Vjsr6VXWK5VFds6HTOiTG5AB3R8b6STkAkE4OM19YlmEkbCOUDGSuQy74VxkFlBORggg5wdyCDMt3YpIpBABO4YAZVuYYHowO+a+cMlZ4Y2bBYqM45E43x6VqFbuQaX7mFSMF43Z2O34QUUIfU6seXWvd9MttCqRjfASNfLA2JJ/CoGok9AaAPPZuMJAEX5UeVV9FWeRVHsAAPpWpxK/EjhVUuqv4VBH30qn5QekaHdmPIgDcgiqtxntfb28CwQyEoo06lbxykYywZd0UnOZMZbfR+Ya3DbriV3qFnALaMjT38y6W0/ljXGEQdFUMOpYnNbLFLl/svofJcbvicFgjS3Uq964yfMgckjXnpG+PUkncmqs95xDjQ0whrOzOCZG+eRfJccwR5bbfMeRluBdgLeJu9uXa8nPNpTqUH0U5z/aJ9McquJXbA22xt09qXVGHp2/f/AIK0uCvcF7Hw2i6YJJo87kgplj65U59unSpS1ndZDFIQxILI421KCAQV6MMjcbEHpWlZST2qCKRJbgLssq4ZmXp3gJGH3xkZBxnblWeyjlkm76Re7VU0xoTlvEQXZ8EqPlAAGdgTnfAhtvbE98mTjMzAIiEqZX06h+BQjM7D10oQPUiq12ajnvE71JDa2uSIkjVe8lUEjXLKwJyx323zkkmrVxKBmCsm7xtqA/N4WVl+qsfriqzwyRrZe7huIEiDNiO5Rlkhy2SigMokQZwvLp4jzpxegXBIvw+VZFUyFsgmObSodHG5STAAkRh6fh88ESvCbtpYwXXQ4JV1znDKxBx6HGR6EVp8NuGlKaQ5iTP3kgKtI2CAVUgeHc7kAcsedbPCo/4rggiSUsMeQVE/zjJ+tSxM36UpUiFKVCdqeKTwRr3ELSu5IyEZwgAzkhd8nkM4GeZppW6BKyRvJXGdOlQBku58I+mck++BVG7Xdp3iCNa3dvJIpOtNslPIYzncVUe0HBuKSKZbrvmGc4cgqvl92rFVPrj68qraRFVDNshLABTzKgasEHGBnfHnjnXdi8NHluzohjXNmSWeOWR2OpdTMxGx3ZieeegPPGdvXIy8KebvAIiScYCjlk/KMauZPnWx2aa0a4Q3JeNcqVaM40MHGA22yevMADzNdmm7LWrzJcIuhwQ2Y8APg6hnbqd8jBPnW2bMsflaKnNR0e+zd1eyLm7iji220kk5z5frnljbGc7TdKV5bds5WKUpSAiO1rMLK5KAkiJzgcyApJA9SM1s8M4tDcRJNG6lHGQc/qCOhHLFbrDOx5VV7f4f8PSXvViOx1BNbaA2eejOD7Hb0q101saqtkl2pkK2zOvzIVZfVg64H15fWpSWVUBZiFA5knAH1qlce7TGecW1lEbpomDS4ICBl+RWc7ABsMcflx51ki7Fy3J18TuGuOohjJjiTPQacM2PM4J60+il5tfyPp1sX3xCiZjHYxSXsuceAEJ/8zHL1G3rUBc9nOKX7u15rhRhgRxmJsLkHR/EAxsM7nJrpdjYxQIEiRY1HIKABWxVLKo+lffuPqrg57wLsjw+2kAc3Cy/h77CAnG+h0AVj6BiauL8Fgb5lLf1O5/zNb00KupVlDKdiCMgj1FQ0IazkVCxa3kIVNRJMLnYIWO7RsdhncMcbggCJTlPbYm2zL/oxZ/7CP8ASs0fA7dflTT/AEsw/wAjUjSptk2RU3BmzmO4uIj/AFiQH3WQN+2K+M15GBtFceeMxN9ASyk/UVLVqpxGJpmgDgyooZk6hWzgn3xRYyP/ANJIlH3ivEwOGR9AK+uNXiU9CuRWeHjkUhxGJHPkI3X65YAY+tZuLcOWdCuwYbo2M6WxscdR5g7EbVR+G8BbhxW8hCiJzmaFUQFFcpqPekFykZ1EKOnLrVpRa+RpJl7YSSZBHdr55BYj0xsufPOfY7jYRAoAAwBsAOgr1SsyRSlKAFKUoAxzwq6lXAZTsQeRqm9pvh/HdyIyOIlVNIQIMDdj+5bertSqhOUHaGpNcHFOx/ZlZr6e2nDL3SNnRgZZXjG2QfCQwOPblyrsljaLDGkaAhUAUZJOw9TzolnGrtIEUSMAGcKNTAcgW5kCs9XlyvI7ZU59QpSlZEClKUAYL68jhRpJWCIoyWY4Aqlie64x/D121j+Y5WSf1GCCsfoDuOZ5rW3bcKk4jIJ7wFbdTm3ttxqHMSzr1fyXkBjO9W9QAMDYVpaj9SuCN4fwGCFFRVGlQML+Hlz0DYnO+SCck71lurCGQ6cBXG4KHS6+oK4OP2rzxtmKCNXaNpWEYdcZXIJJXIIDYU4JB3xsa8cM4BbW51RRKHIwZDu7Z5lnPiYnHMmpvuxHuzmdHMUp1E5aN8Y1IMZVv51zvyBBB8wJCtHiLkPBjOTLj6d1LnPpt+uK3qQjQ4jxu2t2VZpoombkHcLkee/T1rLxC0W4heM7q6kZB8xswPQg4IPpUF2RgilWaSRVa4aV1n1AFlIdgseCMhAmNPmMHJzmtq1ZbNLjIKwo/wB0oB/FGh0RjqC5IAHUkdKpqnodG/wS4MkEbMctpAY/zDZv3BrerR4LbGOBFYYbGWHkzEsw/Umt6pfIhVYvLWS1vmu1jaWKaNY5Agy8bITpcLzZCDggbggHBycWelCdDTohZuMPINFvFLrYHDyRsiIcHDNqwWGei5J/epSztxHGiZzpULk9cDGT6ms1KLEKUpSAUpSgBSlKAFKUoAUpSgBSlKAFKUoAUpSgDXvbcyLgNpYEFWwDgg5Gx5j/AN61Pt842Nq7MPxI8Wg+uWcOB5+HbpmpOlAGha2bl+9lI1hdKopOlATvgkAsx2ySOgwBvnfpSgCKvuz8MsnejXFMQAZInKMQOQYfK4HTUDjO1fbXgUauru0k8i7q0r6tJIxlVGEU4yMhc786lKU7Y7FKUpCFKUoAUpSgBSlKAFKUoAUpSgBSlKAFKUoAUpSgBSlK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2" name="AutoShape 4" descr="data:image/jpeg;base64,/9j/4AAQSkZJRgABAQAAAQABAAD/2wCEAAkGBxIREhUUExQUFBUXGB0aGBgYFxobHxgXGBUWHRgaGxggHiggGBolHBYcIjEhJSsrLi4uGSAzODMtNygtLjcBCgoKDg0OGhAQGywmICY0LCwsLCwsLCwsNCwsLCwsNCwsLCwsLC80LCwsLCwsLCwsLCwsLCwsLCwsLCwsLCwsLP/AABEIAOkA2AMBIgACEQEDEQH/xAAcAAEAAgMBAQEAAAAAAAAAAAAABQYDBAcCAQj/xABJEAACAQMCAwYDBgMEBggHAAABAgMABBESIQUxQQYTIlFhcQcygRQjQlKRoTNicoKSorEWJFNjssEVJTRDRHOj0ReTw9Lh8PH/xAAZAQADAQEBAAAAAAAAAAAAAAAAAQIDBAX/xAArEQACAgIBAgUEAgMBAAAAAAAAAQIRAyExEkEEIjJRYXGBkaGx0RTB4RP/2gAMAwEAAhEDEQA/AO40pSgBXwnHOvpNQna+7KWM8qHdU1qR5qQwP6imlboCbpWpbcRjdIm1Ad6AUB6krqwPXGf0rUk45H9sS0XxSGNpHwfkVSoGfUlv2opjolqUpSEKUpQApSojtTxsWcBkC65CQkUY5ySMcKv/ADJ8hTSt0gSs3r7iEMC6ppY4l83dVH6k1p2naSzlOmO5hZjyHeLk+wzk/So3gnZYZFxeYuLo76mGViz+CNeSgeeMmp664fDKuiSNHU7YZQRim1FD0bNKg8GyIJZmtiQDqyxgJwFweZiJ56s6c5zpzicpNCFKUpAKUrVuOIwxsFeWNGPIMwBP0JoA2qV8BqKv+Jyd8ILdVeQANIzkhYkbUFJwPGxKnCjyySMjLSAlqVB3HELq3w00cckIB1yRag0fXUYjksm25Ultx4SMkTMUgZQykFSMgjkQeRBoaA90pSkApSlAClKUAY551jGp2CjIGScDJOBv71x/tPfy20s9rFMssMk29tg5WNgsj6ZfwKxLLj8I3HXF87c8cS3hZZbeaWORSpZFBRdQx42J8A35ke2TXG5UxMGdYgpUBhFjSqldBPhJwd/F1GrOK7PC472zbFHubN12gmZEhkU91ErGABirIWH3b94N30KcDz671f8A4RcPykt2y4aTCKck6ggAdskk5ZwSd+Y9KoM4NwzKAusFgNK6RloXVVC7gZYAnScEscV3XgnDxbW8UI5Roq+5A3PuTvV+JkowpLbKyNJUbtKUrgOcUpSgBVWuY/tPFEU/JZxd5jzmm1Kv91ATj+ceVWmsMNqiM7qoDSEFz+YqoUZ9gKqLoadGalR/G+MwWcRlncIvIebNgnSo5s2Adh5HyqtR/EAtgjhvEip/ELfIIPJhg5IxvkU4wlJWkCi2XORAwIO4IwfY1o8FYhGiLFmhbQSeZXAZD6+BlBPUg184LxuC7QtC+rScMpBDIfJ0O6n3rKdKSSOc7oCfZdW+PrU01pgfeLX628MkzK7LGpYhBliB0A2yaz28wdFcZAYAgEYOCM7joa59244zBeSW9lFPNG0jI6zQ4ZCGDgAkOpYdcjOCATyroca4AGScDGTzPqfWqlHpSsbVI9VSuBdikf7RJxCGKaaWViGbD4jz4dB/Bt5YPLyq61W+LdomZu4sVE852LjeKA9TK42DDfCcyaIOXCBX2PHw+ZhbPEzFhBPLCrE5JSOQhf0G30rd4E4E12rEd532ojr3bRRiM/04Uj3U1sdnuELZ26QqxfT8zNzZmOWY+5JNY+LcCSd0lV5IZkGBJEQCV/KwIKuvoQcE5GDQ2nJg2rIB+E/ZOIQvFNM73Mknexu2pe60MxYDppYKAfXHWp3swNMckYGEjmkRB5IGyFHoM4HtWgqQ20zEO11euukaiGdYycjKqAIYdQGWwBkDmcCp3hlqYowrEM27OwGNTsSWIHQZJwOgwKcnaBs2qUqK7ScdjsoGmkycclHNiSAB6DJAydt6hJt0iUrJWlVzsHxuS9te+lADGRxgcgA3hHrgbZ9KUSTi6Y2qdFjr4xxX2lIRxv8A0pve8aRpDiQue5dUeNosHu1RAwcsdJBxuBgkYO8Dx2GNWSaNWRHC95bl8mISAnwkE/dMASv5SACBsK3eMQrDcTRwxZRZJV7wKZO8L/PiNiMsmpU8JGDGD+Kq7f27glzG0as2wYaSTjLHT5nBY9Bn2r1sUFprR1wRPdlcG7RMZBlhUsMYOl1Or01BDt0ya63d8WYHUHCqG2VVZ9S8tTlVbSDg4GR5nO4HLew/ZW5vWMwfuIhkCRQNRcAD7tTyIyfH03xvy7LbcOjSNIwPCg23IJOCCSRzJBOfeuXxTj1aMsrVm0jAgEHIO4PmK+15jQKAAAABgAdAOQFeq4zEjePccgsou9nfSucAcyzdFVep/wD6dq5vdfFCaVnVIzDGQQjrh5FOfCxDDSR0KjffY11S7tI5VKyIrqeYZQR+hqo8W+HVqwZrdEhlIwuRqQHIOQhyFbbGRyzkDNb4ZYl60aQce5yyXtPxDOWuZ9uZyQBn6VYuzfb26jhuTJIJpERHjEo5jvVWQZGDnS2R/wDg1Bca4BcWDcyu24zg89O3SVckbrn5gGCk4rRmgCEJcIYHx84XcAg41wjlzx4QDjoTz9BxxzjpI6KjJHVOA9s7LiTRx3MSJMrakDgMusDmjkfNg8jj61fK/Md9aNEQHxuupWUgqy/mVhzH+XXFdx7J9oY2ZLIszSx28bMzHOpigLrnzUFT9fSuPxGBR3DgxyY62jJ2ptfs7Lfwr44yBMBsJIGID6vMp8wPTB6EitztHxWO3hnmY/JF+pckIPqxxUnxGIPFIrDIZGBHmCpzXJu0faZFhgBxLMUjYIcFUZY1CNIPxMHLlU8yCeQrLHFzaREV1GhwK6ntI4ZJ3ht41JMQaESTSZOW0qfEqb/MSo39RUvcfEPiF2xSxt8DONQQyN/9icxzzitjsx8PZLhvtPEWZmbfuy3ibyMjDkP5By/aulWdpHCgSJFRByVQAB9BW2TJjT4t/ouUo37nKJey/HrlcyS6dXNHnxt5ERqV/esKdiuNQIBG66V+WOOcj9Ayqv6muyUqP8mXsvwL/wBX7I4zB2ont3EfELeUDOCyPLEwHngNof6YroHArexu4xJDJLIvUNPMcHqGQvsfep6+so50McqLIjc1YZBrmnH+yk/C5DecPZu7XeSMnOEG5Bz88fpzHOjqjk0tP9Bal8M6TY8PigBEUaRgnJ0gDJ8z5mstxcJGMuyqOWWIG55Deqb2Z7dyXasRasdIye7ljJ2xvocqSN+YzzFc+4zx+W7nR3ngwHVlQd+wyr6kHhgJwDjbA5ee9KHh5Sk0+wo423TL7xz4jwxnRAA76JG1MdlKRO65A/MVC6cgjO4G2eXcZ4zNdMZZSfENA35gMrHJ8tSqdgBkDA2rUbuUJxqmYZyXXQurO+VzrON+ZXfmBVm7E9ll4kxZ2lAQrrOldDAf92rAgqcdANh9K7Y48eFdRuoxgrOmfDqFlsISyKmsFwqrpAVjlfUkrg5JJOd6VY4owoCqMAAAAdABsK+V5knbbOVu3Z7rDeXCxxu7EBVUsSTgAAZ3NZqi+P8ABEvECO8selgwMbYORyyCCrDO+GBG1JVexI4LMO9mWONO+YnYRu2JXk8ZO/ykatJxj5Cc9a6zwT4fwrBpuPHI4GsoSoChgRGN/l2GTzbG9SfZvsZa2LNJHreRtjJIQWAyScAAKuc74AqxV05vEdVKPBrPJekY4IVjUIgCqowAOQA5CslKVymQpSlAClKUAYrm3WQYYeeD1UkEZU9Dg864/wBqfh3LD4oNcvIYxqLktgeqvvvnwnGcr8tdlr4RWmPLLG7RUZuPB+evs6wAw3Ekbox8UaNraFsfxFx4QwzuoPixg7gUsDNbcQhYtl++jIfpJHI4Gseasjbe/mK6jxz4dWsu8SLGck6RlRvz0sPl333DL/L1qDj7Irby2a3TEotxiBw4JHh1rFJsAR3iZUgDmRgaq7V4iLX8m6yJouHbntCtjas+Azv4I1JxliOZ9ANzXO+wdtaWhWe6Je4IDRQIjSOqkbSNGoJyQcjPIEHrTtVPJxLindRjUsR7tBzGrOXZsfhyMn0THM11PgfBorSPQmSx3eRt3kY82ZuvoOQGw2rF1ix13fJn6Y17mHgnaa1u2ZInPeLu0bqyOB5lGANTFUbtDe2899ZC2ZJbiOc96YyG7uIIwkWXSfD4sABuoPrV5rnnFKqM2iL4zxMxlIolDzyZ0KTgBRjVI38i5GfMkDrWfhdk0S/eStLI27sdgWxjwJnEa+g+pJ3qM7M5mee6bB1yNHF/LDExXb+pwzHz29KsFJ60D9hXwivtKkRynjfDDwziUckR0Q3LYG+0cpPPG2QCc4/K7jrU1d9grO+zLh7eUs3eiNgQJAfHsQRz3yAM5z1rL8XbMSWP8yvqB8tMchb/AAg1J8AvDrhLAD7VbJLkf7VETXn3R0x/Qa6Xkl0qSe+Pwa9TpNGqfh7ZuY2m1zOihSxbT3mPlLhcZIG2atNrbJEgSNVRFGAqgAAegFZaVhKcpcszbb5FKUqRClKUAKUpQApWvf3LRoWWN5T+VNOf8TAY+tc/vPiTIY5NMAidW06y6yKBqwSR4d/LmPXzuGOU+ClFvg6NJIFBLEADmScAfWoGbtZEWKwRT3LD/ZRnRv8A71sIR7E1r8CsFu4UkuZRdg7hSB3WR17sbPvyLgkYBAUk1ZwMUqSdMXBVpOOcS5rw1sfzXEOf01Vi/wBNXi/7VY3UP8yp3q/4N8frVvpT6o90O17EdwfjltdoHglSQeh3Hup3U+hFSNV3jPY+3nYyx5trjmJ4fC2R+YDZx0IPMbVq8J4/PBMtpxAKHbaGddknxvjH4Hx069KfSnuIVfBbKrXxEizYyONmhKSofJ45FZT+1WWqX8W7vu+Hsucd46r7jOo/stGJXNBD1Ih/g7wvKy3LZLFtIJ8zgufU7rv6kdK6ZUH2Isu5sbdMYOgMf6m8RP6mpW5vEjBLsBjGep8Rwuw33O1PNLrm2E3chbWUcZYoiIWJZiqgamJyScczmsk3yn2P+VaR43AN2fQPzOrKo92YAD9a3lYEAggg8iOoNZu+4iE7Cn/q+28+6Gr+r8WfXVmvvHo7idlggfuV2eWUfMFB8KIPzMRuTsFz1IrV7KydxLPZPsUdpYf5oJXLZH9LsVPlt6VKGQR3OGBAmACt01oGynoSu488GqepWN8klSleJpVRSzHCgZJ8gKgkqPxQnH2QxDeWTKxjzZ8RY/8AWJ9lNTUlssRs1H4DoHsIHH/IfpVZtS3EuIaiuLe2bJOfmmXIjT3AdnOORIXmDVmu5Ge8hjX5Y0eVz5Fvu4x9fvD/AGK1lpKP3LelRL0pSsiBSlKAFKUoAUpSgDk/xY7RhpVtAdUaAPIFI3lydCE/h04DHnzXyqM+H/BlnlRp0Bi1lACcaWMOY9uY2BwfPB61ZOM/DVpbp5I5QscniYtlnV2ZtWn8OnGOe/PerZwDs/BY2/dg6hnXJI53ZuZYnpjG3lj612vLCOJRhybOaUaR64FwprYuuiHDHJlRQjvj5RIoXBYA/MDg7nAzW9xHicNuuqaWOJfN2C5PkM8z6Copb64vD/q57mDOO/ZctIMc4VOwGfxuCD0BBBrb4f2et4d9JkfrJKe8c75+ZuQz0GAOgrlfyZfUwf6WWx+QzSDzjgmcf3lQivUPayyZghnRHJwFkzExJ5AK4BJ9KmGYDGSBnYe/lWO6tI5RpkRXHkyg8+fOloNGYGtHjfCYruF4Zl1I/PzBG4IPQg9ahn4JPZ5exYsmctaysSpGOULneFvIEleQwOdS/BeLR3Sa01KQcOjDDxsOauvQ/sRgjY0VW0HyiI7K8QlSR7G5OqaFQ0b8u+gzhX/qXZW9cedRHxkXNrCPO4Ufqj1NdtLUhEu4895at3mB+OPGJY/XK7j1AqC+LFwr2dtIp8DTxsD/AClGOf0rbHucWi4+pMlO3naBrKFVjBLtsuOvQKNs+u2+FOME5HJ5e/7qWCTuoTO4ll710Rm0qNAKE6wPxbrvtXULrg0vFEacyG3yCtsVUau6JBLOxGpS5AOFK4GM75qtWvwvuV1q8kLo4OT4gwcZKOMg4OrY77qzela4Z44LfJcHFLZQk4aiENqtZMfh14B9CSF29M1NcK7VXcMjS516my5UjI2AGy5UKoHhDDT5VOcK+GF4JV7425jOzhZGJ0kYOnMY8Q5j2ryPhPd5/jQe/i/XlXRLLhepOzRyg+Sf4fxq34qsSyOttexsTA6spbUF3IXJwrDIMbHJGfLNSlzf3sa9zd2Ru0OxltyCGxuC0TEMjZGfCTuBjFQQ+FOWVvtJTYE6V3Eg5lTnYZ3HUeddCtPuY0SSXWyqAXfSpbHUgbZ9q4sjgvTtGEnHsVV+0L4xFDxUkD5TbAcv95Im59yaxnht/wAQI74Gzi5HLK8zD8RXT4ICRtlctufarskgYeEg+xzVeJ4sRj/UQfzfekf3Nv8AiqFL2Qk/Y3447bh1sFUCOJBhVG5ZidlA5u7HpzJNeuB27hWllGJZjrZcg6BgBI8jY6VG5HM5PWsNhwQiQTXEpnmAwNtMceefdxcgempizYyM7mpmobJYpSlSIUpSgBSlKAFKUoAVXZR9vmaM/wDZoG0uN/vphzQ+cSZ3HVtuS7yHaK9MNvIynDkBI/8AzJGCR/4mFZ+E2It4Y4gchFAyebH8TH1JyT6mqWlYzaAxX2lKkRGdoOBxXsXdy5GDqVlJDI4zhlPnvVZ4Rxi44fcLZ3z95HISLe4JJLb+FJDj5sdfPzzmrzUT2o4Gl9bvC/UZQ/lcA6W/f9Ca0hJemXBSfZktVb7R2Lwt9ttlzKg++jXb7REBgg+bqPEp57ac4Jp2D4u9xbaZc9/AximBO+tOp88jBzVkpbhKhcM1rO5juIlkQh45FyPIqw5EfsRXLO1zE8LWM5/1W7MJzv4ELrHn3Rlq3dnT9kvp7LlHIPtEHTGpsTIPPDeL2b0qC+IcQW3v1HPvoJf76qv/ANM1rjXTNfYuOmdJjAwMbDGwHlXqsFg2YkPmi/8ACKz1zszFRPE+NiN+5iQzXBGRGpACg7BpG5RpnruTg4BrFxniEjP9mtiO+ZcvIdxbochXZfxMSDpTIzgnOBW9wnhcdshWMHc6nYnLO5xl2PVjiqpLbGR44PPNpa5uHHnFbs0aZ9ZBiR/LmAfKsjdlLEjDWsD+skaufqzAk/U1i7U9q7ewXMhLORlI1+ZvX+Uepqg//EHil0f9VtcL/Ijy495MBf2FawxzkrWl+ClGT2X6XsfZH5Iu4I5NAzQkeo0EDPuK1hw+/tB9xN9sTO8dw2HAz+CYDxHHRwffpVNh+I9/asBeWpIJ5lXhOOpXIKvjy29xXSOBcbhvIu9hbUucEHYqwxkEdDuP1onCcFva/INSXJj4Jx6K61KA0cqfxIZBpdPUjqvkwyD51K1DdoeArchXRjFcR7xTL8ynyP5kPVTXnszxprgPHKoS5gIWZByyR4XXzRgMg+46Vm0mrRNd0TdKUqBClKUAKUrFdXCRI0jsFRAWZjyCgZJPpigDLSq72c7WwXss0cbLlG8G+8kYVNUmn8utsZ9vOrFTcWnTG1RC9pYg5tVPL7Uh/uJIw/dRU1UH2uVhFHKv/czRyt/QGxJ+iMx+lTYOab4Qdj7UfxXjMVvpDlmds6I0Uu7456UG+B1PIedSFQPZ6APLc3J3d5DGp/LFCdIUeWXDN65FJfIIyW3aSMsBJHPb5ICmaMorE8hr3UMfIkE1iuu1kKuyRJNctG2mTuELiNgcFWbkGGD4ee1TVzbrIjI6hlYYIPUGoXsY47mRMANFNJEzdX7tyqux/ExQKSTzOapVVhoiuA3Ma8SlaI5jvIRKNiD3kLFJAQdwQGGR0q6VUeJcOEXFLSZdlkEysM/94UU6gP5lj3/oX1q3U57pjkUr4hydxLY3XIR3Ghz5JIpzn+Xw/vWj8RwO6vv/ACbY/wDrXFSvxVg18Mn/AJdLfo6/8s1A9q3Mlqc7tNHYp7s8kuf+OtcfEX8/0VHsdE4eMRRjyRf+EVg41xHuI9QXW7EJGg5u7cgPQbk+QUnpW8BgVBcMAurhrk4McRaO3OSc9JZMcs6gUB8lPRqwXuQb3BOG9xH4m1yudUsh5vIeZ9FHIDoABXntHxdbO2knbHgXwj8zn5V+pxUlVC+KA717C13xNcDVg/gBUN+z5+lVBdU1Y4q2V/s9wI3BF9fK00s7fcQctZyMOw/DEo89gu5ySK6DDwSRl+9nkB6JAREiDoFwNTe7E+w5Vk4NCGd5dIVVzDCMfLFGcMfTU6n+yqVMU8mRyY5SbKncrNaELcv9rsnIRmlVdcBOwZyFAkjJIBbAK7E7ZIr0/Dv+huIwvCcWt0wjdCc6WOcYJ3wCQw9Aw6irv2ssXns7iKNQzvGyqCcDURsc9Mc/pVd+IkB+y2kZwZPtEKjHVhs2KrHLt76f9jiy8VUu2A+yz29+pxpYQTD88UzAA+6OQfYn0q21U/ifBr4fKPIhv7mW/wCVZ4/UiY8lspWvw6QtFGx5lFJ9yoJrYqCRSlKAPhrmXa/sxxGQ73ffRrllBjZSNiCDoUqxxkb42PKunV4mjDKVPIjFXCbg7RUZUcA4Nxi5sjLDCqpLLpUnT94p2IUE8jvjB5EnrXd+FvMYwZ1RX6hGLAbeZA3/AP3eqs/Yz/rQ3TBJIpBllYfJIERQQOudP+I1dK18RkjOml9Sskk+DHcQrIrIwyrAqwPUEYIqF7O3TRsbOX+JEuYmJz30AICvnqy5Ct64P4hU9WhxfhaXCgEsjodUci7NG+CMg+xwQdiNjWCfZkI3617KzWIMFzhnZ/q7Fj9MmouHiVxD4bmJnAH8aFS6t6mIZkQ+wYeteB2xsjgCRyTsAIZic/0hM0Uwonyagex8R7qSTpNPLKvrG0h7s/VAD9a8XPf3v3YR7e3ONbOMSSp1RUzmIHkWbDc8Ac6noYlRQqgBVAAA5AAYAHpinwqDgg+0bKs1o7EBUkkdieQVbeTJP61nn4zIg7w20vcgaiwILgefdDxH25+lanG7Pv76zVhlI1llP9SmIR5HXBYn3AqxMcbmm6pD9irfEadTwudgQVZBgjqGZcH96rkwE5sIRnJngY/0W9pHI3+J1H9qtbtRel+ERxx/+IumjhH+7E8jJ9PCo9iKluyqKbyWUkCK1hK6jyUyNq2PpDHHn3FbpdML+paVRLR2iuXwsERAlnJUH8kYx3smOpVTt6stSVnbJEixoAqIoVQOgAwBUbwOJpGe6fnKAIlII0QDdQQd9TElj7gdKy9ouOw2UJlmO3JVHN2PJVHn/kBXPTflRn8Ik6o/xEHdz8OuOkdyFPkFkxkk9Maaq/Ee391dDNsWt2TOtMIylcnDGZgAm3PVgetbfBeNS8Qtri2uyJvDlZIkZ2jboWCLpYBsEFSTzrojhlDzM0UHHbOi9n2JtoSeZQE+5GTUhVM+GnH1mg+zOw7+38BG4LIDhXAIB5YBzvn3q51zzi4yaM5KmeZHCgkkAAZJOwAHMk+VUu1f/pW8jnT/ALHaMSjY/jXGCCR/Im2D1NTd72Wtp2zMJJhnOiSV2TOc/wAPOnb2qQnvIYO7RmWMMdKDGBkDlnkNuWaaaXHI06NuqV8Q5jIncqfmZIcZ3MlwwXH9mPUx/qHkasl3fsRiEZ85G2jQY+bJxrx5L9SKqvAIBeXaTrqaC31d07bd7I+zznlnUQVAxjCk7ArlwVO2EfcvSKAABsBsPavtKVmSKUpQApSlAClKUAKUpQApUJ2p4w9ukaQhWuJ37uFW5asZZmx+FQMn6edaadjwVy93eNMd+9E7rhv5YwdCr/LjHnVKOrY6Jrjbyi3mMIzKI27sAZ8ek6duu9R8XA1WJGj1pOqhgxY6mfG4l5hwTzBz5jBArY7PXcjo6TY72KQxuRybADI4HTUjKceZNbfE7sQxO/UDwjzY7KvuWIH1o2tB8EbwOfv5pp8EJpjjjyN8BS7n2zKB/YqaljDAqwyCMEHqDzFaPAeHm3t4oidTIoDN+ZseI/rWxxC9SCN5ZCFRAWY+g/50nt6Ducw+JN+kVxBBEFRLSIy4AwF20xgAewAHmRU32S4Oe6S3OcZE10QTvIwBS389lC6h5BQc6jVH4Ak3Eb55SMs76xqXUoK/w9Y/2aDBxncqoG+47Vw2xSCMIvuzHm7ndnY9WJ3JrqzPoiodzWflSRtVxf4ncaW4u3gMYHcHSsmttsqrOdA2JydO+eVdorhvEeCm74rcW8ZYsZGZi2wxqUkbZ0qAw3PMqOWQKXhenqbfYWKrtmt2W4PLeTKiDEKjJGcgBxIqs3mwIJ38sDGQK6/wvgosbVktlVpAhI1bB5Au2T0BI/frW9wbhUdrEsUYAA9AMnryreqM2dzfwKc+plSayg4nGtxCTb3UZI1jZ4pBjXHKv4xkbg89iK9w9op7bwX8DDH/AIiFS8TeRKjLx+oIIHnjet294GyStcWjLFKw+8Rge7mPm6jlJ07wZOOYNbC8VdQBNbyqcb6MSrn0K+Ij3UVDa+xNmO37V2Em6XUDe0i/+9al725sI9hOsznZY4fvHY+QVeXucD1pdWVhO2p7FJW83tAT+rrWzZcKWM4t7eC1Q7sVjQMT5BUGkf1En260eT5DRXr/AO18QYLMjW9u3K2DYmmwQMysP4UO++N9h5irjwuxWCMKAB56RgZwBsPwqAAAOgFe7S0WMbZLH5mY5Zvc+W5wOQ6ACtiplK9CbFKUqRClKUAKUpQApSoi/u5ZJDbwHQwAMkpXIjDfKqg7NIRk77ADJzkAtICXpUN/0HbsxDtJJIRuWmfPuFDAJ/ZAFYbq2ltB3kLPJEo8cLsXOnq8cjZfUB+Ekg9MGih0Sd3wuKWSKV1y8JYxtv4dYAb3yAP0rcrHBMrqrKQysAVI5EEZBHpivN3crEjSOcKilifIAZNAjR4WMz3RHLvEX6iCMn9mA+lfH+/nC7GOAgt6zEeEeWFU592XyrUtNcMKogJuLhmkOQPAXbLO45aUBC464UdamLG1WJAi9Mkk82YklmPmzMSSfMmmxmxXLfiHxqS+nXh1oNe/3hB2Zh4tJPRVxknzAFSvantZJPJ9i4bmSY7SSLjEYyAcMduu7Dl0ydqnOx3ZSLh8WlfFK38STfLHJwAM+FRnkPc71rBLH5pc9l/steXbPfZDszHw+HQvidt3cgAsfL0UZ2FT1K1576JDhnUHyJ3/AErFtydshuzYqPseERRTTzKD3k5UuT/IioAPIYXPuTW5DOrjKsG9jmslFtCFKUpAKUpQApStYTkylNgAgb1bUWG3ljTv/UKAK5237WLZAIpOsjJIAJVMgZAYgFsnlvsDtVi4VK7wxNJjWyKWwMeIqCdum/SuD9reIGW+nkbB+8KDIyAkZAUEZGR4ckdcmuj9gO009y3dlQY1Ub75UYbAL7Bj4QMYBwQd8GuvJ4fpxpr7mssdRTL3SlK5DIUpSgBSvMkgUFiQABkk9AOZqFVr2fxo8NvGcFFeJpHZcc3+8QJn8oyR500gJyo/hjDXOuRqEmSOuGVdJ/Qft6Vjsr6VXWK5VFds6HTOiTG5AB3R8b6STkAkE4OM19YlmEkbCOUDGSuQy74VxkFlBORggg5wdyCDMt3YpIpBABO4YAZVuYYHowO+a+cMlZ4Y2bBYqM45E43x6VqFbuQaX7mFSMF43Z2O34QUUIfU6seXWvd9MttCqRjfASNfLA2JJ/CoGok9AaAPPZuMJAEX5UeVV9FWeRVHsAAPpWpxK/EjhVUuqv4VBH30qn5QekaHdmPIgDcgiqtxntfb28CwQyEoo06lbxykYywZd0UnOZMZbfR+Ya3DbriV3qFnALaMjT38y6W0/ljXGEQdFUMOpYnNbLFLl/svofJcbvicFgjS3Uq964yfMgckjXnpG+PUkncmqs95xDjQ0whrOzOCZG+eRfJccwR5bbfMeRluBdgLeJu9uXa8nPNpTqUH0U5z/aJ9McquJXbA22xt09qXVGHp2/f/AIK0uCvcF7Hw2i6YJJo87kgplj65U59unSpS1ndZDFIQxILI421KCAQV6MMjcbEHpWlZST2qCKRJbgLssq4ZmXp3gJGH3xkZBxnblWeyjlkm76Re7VU0xoTlvEQXZ8EqPlAAGdgTnfAhtvbE98mTjMzAIiEqZX06h+BQjM7D10oQPUiq12ajnvE71JDa2uSIkjVe8lUEjXLKwJyx323zkkmrVxKBmCsm7xtqA/N4WVl+qsfriqzwyRrZe7huIEiDNiO5Rlkhy2SigMokQZwvLp4jzpxegXBIvw+VZFUyFsgmObSodHG5STAAkRh6fh88ESvCbtpYwXXQ4JV1znDKxBx6HGR6EVp8NuGlKaQ5iTP3kgKtI2CAVUgeHc7kAcsedbPCo/4rggiSUsMeQVE/zjJ+tSxM36UpUiFKVCdqeKTwRr3ELSu5IyEZwgAzkhd8nkM4GeZppW6BKyRvJXGdOlQBku58I+mck++BVG7Xdp3iCNa3dvJIpOtNslPIYzncVUe0HBuKSKZbrvmGc4cgqvl92rFVPrj68qraRFVDNshLABTzKgasEHGBnfHnjnXdi8NHluzohjXNmSWeOWR2OpdTMxGx3ZieeegPPGdvXIy8KebvAIiScYCjlk/KMauZPnWx2aa0a4Q3JeNcqVaM40MHGA22yevMADzNdmm7LWrzJcIuhwQ2Y8APg6hnbqd8jBPnW2bMsflaKnNR0e+zd1eyLm7iji220kk5z5frnljbGc7TdKV5bds5WKUpSAiO1rMLK5KAkiJzgcyApJA9SM1s8M4tDcRJNG6lHGQc/qCOhHLFbrDOx5VV7f4f8PSXvViOx1BNbaA2eejOD7Hb0q101saqtkl2pkK2zOvzIVZfVg64H15fWpSWVUBZiFA5knAH1qlce7TGecW1lEbpomDS4ICBl+RWc7ABsMcflx51ki7Fy3J18TuGuOohjJjiTPQacM2PM4J60+il5tfyPp1sX3xCiZjHYxSXsuceAEJ/8zHL1G3rUBc9nOKX7u15rhRhgRxmJsLkHR/EAxsM7nJrpdjYxQIEiRY1HIKABWxVLKo+lffuPqrg57wLsjw+2kAc3Cy/h77CAnG+h0AVj6BiauL8Fgb5lLf1O5/zNb00KupVlDKdiCMgj1FQ0IazkVCxa3kIVNRJMLnYIWO7RsdhncMcbggCJTlPbYm2zL/oxZ/7CP8ASs0fA7dflTT/AEsw/wAjUjSptk2RU3BmzmO4uIj/AFiQH3WQN+2K+M15GBtFceeMxN9ASyk/UVLVqpxGJpmgDgyooZk6hWzgn3xRYyP/ANJIlH3ivEwOGR9AK+uNXiU9CuRWeHjkUhxGJHPkI3X65YAY+tZuLcOWdCuwYbo2M6WxscdR5g7EbVR+G8BbhxW8hCiJzmaFUQFFcpqPekFykZ1EKOnLrVpRa+RpJl7YSSZBHdr55BYj0xsufPOfY7jYRAoAAwBsAOgr1SsyRSlKAFKUoAxzwq6lXAZTsQeRqm9pvh/HdyIyOIlVNIQIMDdj+5bertSqhOUHaGpNcHFOx/ZlZr6e2nDL3SNnRgZZXjG2QfCQwOPblyrsljaLDGkaAhUAUZJOw9TzolnGrtIEUSMAGcKNTAcgW5kCs9XlyvI7ZU59QpSlZEClKUAYL68jhRpJWCIoyWY4Aqlie64x/D121j+Y5WSf1GCCsfoDuOZ5rW3bcKk4jIJ7wFbdTm3ttxqHMSzr1fyXkBjO9W9QAMDYVpaj9SuCN4fwGCFFRVGlQML+Hlz0DYnO+SCck71lurCGQ6cBXG4KHS6+oK4OP2rzxtmKCNXaNpWEYdcZXIJJXIIDYU4JB3xsa8cM4BbW51RRKHIwZDu7Z5lnPiYnHMmpvuxHuzmdHMUp1E5aN8Y1IMZVv51zvyBBB8wJCtHiLkPBjOTLj6d1LnPpt+uK3qQjQ4jxu2t2VZpoombkHcLkee/T1rLxC0W4heM7q6kZB8xswPQg4IPpUF2RgilWaSRVa4aV1n1AFlIdgseCMhAmNPmMHJzmtq1ZbNLjIKwo/wB0oB/FGh0RjqC5IAHUkdKpqnodG/wS4MkEbMctpAY/zDZv3BrerR4LbGOBFYYbGWHkzEsw/Umt6pfIhVYvLWS1vmu1jaWKaNY5Agy8bITpcLzZCDggbggHBycWelCdDTohZuMPINFvFLrYHDyRsiIcHDNqwWGei5J/epSztxHGiZzpULk9cDGT6ms1KLEKUpSAUpSgBSlKAFKUoAUpSgBSlKAFKUoAUpSgDXvbcyLgNpYEFWwDgg5Gx5j/AN61Pt842Nq7MPxI8Wg+uWcOB5+HbpmpOlAGha2bl+9lI1hdKopOlATvgkAsx2ySOgwBvnfpSgCKvuz8MsnejXFMQAZInKMQOQYfK4HTUDjO1fbXgUauru0k8i7q0r6tJIxlVGEU4yMhc786lKU7Y7FKUpCFKUoAUpSgBSlKAFKUoAUpSgBSlKAFKUoAUpSgBSlK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4" name="AutoShape 6" descr="data:image/jpeg;base64,/9j/4AAQSkZJRgABAQAAAQABAAD/2wCEAAkGBxIREhUUExQUFBUXGB0aGBgYFxobHxgXGBUWHRgaGxggHiggGBolHBYcIjEhJSsrLi4uGSAzODMtNygtLjcBCgoKDg0OGhAQGywmICY0LCwsLCwsLCwsNCwsLCwsNCwsLCwsLC80LCwsLCwsLCwsLCwsLCwsLCwsLCwsLCwsLP/AABEIAOkA2AMBIgACEQEDEQH/xAAcAAEAAgMBAQEAAAAAAAAAAAAABQYDBAcCAQj/xABJEAACAQMCAwYDBgMEBggHAAABAgMABBESIQUxQQYTIlFhcQcygRQjQlKRoTNicoKSorEWJFNjssEVJTRDRHOj0ReTw9Lh8PH/xAAZAQADAQEBAAAAAAAAAAAAAAAAAQIDBAX/xAArEQACAgIBAgUEAgMBAAAAAAAAAQIRAyExEkEEIjJRYXGBkaGx0RTB4RP/2gAMAwEAAhEDEQA/AO40pSgBXwnHOvpNQna+7KWM8qHdU1qR5qQwP6imlboCbpWpbcRjdIm1Ad6AUB6krqwPXGf0rUk45H9sS0XxSGNpHwfkVSoGfUlv2opjolqUpSEKUpQApSojtTxsWcBkC65CQkUY5ySMcKv/ADJ8hTSt0gSs3r7iEMC6ppY4l83dVH6k1p2naSzlOmO5hZjyHeLk+wzk/So3gnZYZFxeYuLo76mGViz+CNeSgeeMmp664fDKuiSNHU7YZQRim1FD0bNKg8GyIJZmtiQDqyxgJwFweZiJ56s6c5zpzicpNCFKUpAKUrVuOIwxsFeWNGPIMwBP0JoA2qV8BqKv+Jyd8ILdVeQANIzkhYkbUFJwPGxKnCjyySMjLSAlqVB3HELq3w00cckIB1yRag0fXUYjksm25Ultx4SMkTMUgZQykFSMgjkQeRBoaA90pSkApSlAClKUAY551jGp2CjIGScDJOBv71x/tPfy20s9rFMssMk29tg5WNgsj6ZfwKxLLj8I3HXF87c8cS3hZZbeaWORSpZFBRdQx42J8A35ke2TXG5UxMGdYgpUBhFjSqldBPhJwd/F1GrOK7PC472zbFHubN12gmZEhkU91ErGABirIWH3b94N30KcDz671f8A4RcPykt2y4aTCKck6ggAdskk5ZwSd+Y9KoM4NwzKAusFgNK6RloXVVC7gZYAnScEscV3XgnDxbW8UI5Roq+5A3PuTvV+JkowpLbKyNJUbtKUrgOcUpSgBVWuY/tPFEU/JZxd5jzmm1Kv91ATj+ceVWmsMNqiM7qoDSEFz+YqoUZ9gKqLoadGalR/G+MwWcRlncIvIebNgnSo5s2Adh5HyqtR/EAtgjhvEip/ELfIIPJhg5IxvkU4wlJWkCi2XORAwIO4IwfY1o8FYhGiLFmhbQSeZXAZD6+BlBPUg184LxuC7QtC+rScMpBDIfJ0O6n3rKdKSSOc7oCfZdW+PrU01pgfeLX628MkzK7LGpYhBliB0A2yaz28wdFcZAYAgEYOCM7joa59244zBeSW9lFPNG0jI6zQ4ZCGDgAkOpYdcjOCATyroca4AGScDGTzPqfWqlHpSsbVI9VSuBdikf7RJxCGKaaWViGbD4jz4dB/Bt5YPLyq61W+LdomZu4sVE852LjeKA9TK42DDfCcyaIOXCBX2PHw+ZhbPEzFhBPLCrE5JSOQhf0G30rd4E4E12rEd532ojr3bRRiM/04Uj3U1sdnuELZ26QqxfT8zNzZmOWY+5JNY+LcCSd0lV5IZkGBJEQCV/KwIKuvoQcE5GDQ2nJg2rIB+E/ZOIQvFNM73Mknexu2pe60MxYDppYKAfXHWp3swNMckYGEjmkRB5IGyFHoM4HtWgqQ20zEO11euukaiGdYycjKqAIYdQGWwBkDmcCp3hlqYowrEM27OwGNTsSWIHQZJwOgwKcnaBs2qUqK7ScdjsoGmkycclHNiSAB6DJAydt6hJt0iUrJWlVzsHxuS9te+lADGRxgcgA3hHrgbZ9KUSTi6Y2qdFjr4xxX2lIRxv8A0pve8aRpDiQue5dUeNosHu1RAwcsdJBxuBgkYO8Dx2GNWSaNWRHC95bl8mISAnwkE/dMASv5SACBsK3eMQrDcTRwxZRZJV7wKZO8L/PiNiMsmpU8JGDGD+Kq7f27glzG0as2wYaSTjLHT5nBY9Bn2r1sUFprR1wRPdlcG7RMZBlhUsMYOl1Or01BDt0ya63d8WYHUHCqG2VVZ9S8tTlVbSDg4GR5nO4HLew/ZW5vWMwfuIhkCRQNRcAD7tTyIyfH03xvy7LbcOjSNIwPCg23IJOCCSRzJBOfeuXxTj1aMsrVm0jAgEHIO4PmK+15jQKAAAABgAdAOQFeq4zEjePccgsou9nfSucAcyzdFVep/wD6dq5vdfFCaVnVIzDGQQjrh5FOfCxDDSR0KjffY11S7tI5VKyIrqeYZQR+hqo8W+HVqwZrdEhlIwuRqQHIOQhyFbbGRyzkDNb4ZYl60aQce5yyXtPxDOWuZ9uZyQBn6VYuzfb26jhuTJIJpERHjEo5jvVWQZGDnS2R/wDg1Bca4BcWDcyu24zg89O3SVckbrn5gGCk4rRmgCEJcIYHx84XcAg41wjlzx4QDjoTz9BxxzjpI6KjJHVOA9s7LiTRx3MSJMrakDgMusDmjkfNg8jj61fK/Md9aNEQHxuupWUgqy/mVhzH+XXFdx7J9oY2ZLIszSx28bMzHOpigLrnzUFT9fSuPxGBR3DgxyY62jJ2ptfs7Lfwr44yBMBsJIGID6vMp8wPTB6EitztHxWO3hnmY/JF+pckIPqxxUnxGIPFIrDIZGBHmCpzXJu0faZFhgBxLMUjYIcFUZY1CNIPxMHLlU8yCeQrLHFzaREV1GhwK6ntI4ZJ3ht41JMQaESTSZOW0qfEqb/MSo39RUvcfEPiF2xSxt8DONQQyN/9icxzzitjsx8PZLhvtPEWZmbfuy3ibyMjDkP5By/aulWdpHCgSJFRByVQAB9BW2TJjT4t/ouUo37nKJey/HrlcyS6dXNHnxt5ERqV/esKdiuNQIBG66V+WOOcj9Ayqv6muyUqP8mXsvwL/wBX7I4zB2ont3EfELeUDOCyPLEwHngNof6YroHArexu4xJDJLIvUNPMcHqGQvsfep6+so50McqLIjc1YZBrmnH+yk/C5DecPZu7XeSMnOEG5Bz88fpzHOjqjk0tP9Bal8M6TY8PigBEUaRgnJ0gDJ8z5mstxcJGMuyqOWWIG55Deqb2Z7dyXasRasdIye7ljJ2xvocqSN+YzzFc+4zx+W7nR3ngwHVlQd+wyr6kHhgJwDjbA5ee9KHh5Sk0+wo423TL7xz4jwxnRAA76JG1MdlKRO65A/MVC6cgjO4G2eXcZ4zNdMZZSfENA35gMrHJ8tSqdgBkDA2rUbuUJxqmYZyXXQurO+VzrON+ZXfmBVm7E9ll4kxZ2lAQrrOldDAf92rAgqcdANh9K7Y48eFdRuoxgrOmfDqFlsISyKmsFwqrpAVjlfUkrg5JJOd6VY4owoCqMAAAAdABsK+V5knbbOVu3Z7rDeXCxxu7EBVUsSTgAAZ3NZqi+P8ABEvECO8selgwMbYORyyCCrDO+GBG1JVexI4LMO9mWONO+YnYRu2JXk8ZO/ykatJxj5Cc9a6zwT4fwrBpuPHI4GsoSoChgRGN/l2GTzbG9SfZvsZa2LNJHreRtjJIQWAyScAAKuc74AqxV05vEdVKPBrPJekY4IVjUIgCqowAOQA5CslKVymQpSlAClKUAYrm3WQYYeeD1UkEZU9Dg864/wBqfh3LD4oNcvIYxqLktgeqvvvnwnGcr8tdlr4RWmPLLG7RUZuPB+evs6wAw3Ekbox8UaNraFsfxFx4QwzuoPixg7gUsDNbcQhYtl++jIfpJHI4Gseasjbe/mK6jxz4dWsu8SLGck6RlRvz0sPl333DL/L1qDj7Irby2a3TEotxiBw4JHh1rFJsAR3iZUgDmRgaq7V4iLX8m6yJouHbntCtjas+Azv4I1JxliOZ9ANzXO+wdtaWhWe6Je4IDRQIjSOqkbSNGoJyQcjPIEHrTtVPJxLindRjUsR7tBzGrOXZsfhyMn0THM11PgfBorSPQmSx3eRt3kY82ZuvoOQGw2rF1ix13fJn6Y17mHgnaa1u2ZInPeLu0bqyOB5lGANTFUbtDe2899ZC2ZJbiOc96YyG7uIIwkWXSfD4sABuoPrV5rnnFKqM2iL4zxMxlIolDzyZ0KTgBRjVI38i5GfMkDrWfhdk0S/eStLI27sdgWxjwJnEa+g+pJ3qM7M5mee6bB1yNHF/LDExXb+pwzHz29KsFJ60D9hXwivtKkRynjfDDwziUckR0Q3LYG+0cpPPG2QCc4/K7jrU1d9grO+zLh7eUs3eiNgQJAfHsQRz3yAM5z1rL8XbMSWP8yvqB8tMchb/AAg1J8AvDrhLAD7VbJLkf7VETXn3R0x/Qa6Xkl0qSe+Pwa9TpNGqfh7ZuY2m1zOihSxbT3mPlLhcZIG2atNrbJEgSNVRFGAqgAAegFZaVhKcpcszbb5FKUqRClKUAKUpQApWvf3LRoWWN5T+VNOf8TAY+tc/vPiTIY5NMAidW06y6yKBqwSR4d/LmPXzuGOU+ClFvg6NJIFBLEADmScAfWoGbtZEWKwRT3LD/ZRnRv8A71sIR7E1r8CsFu4UkuZRdg7hSB3WR17sbPvyLgkYBAUk1ZwMUqSdMXBVpOOcS5rw1sfzXEOf01Vi/wBNXi/7VY3UP8yp3q/4N8frVvpT6o90O17EdwfjltdoHglSQeh3Hup3U+hFSNV3jPY+3nYyx5trjmJ4fC2R+YDZx0IPMbVq8J4/PBMtpxAKHbaGddknxvjH4Hx069KfSnuIVfBbKrXxEizYyONmhKSofJ45FZT+1WWqX8W7vu+Hsucd46r7jOo/stGJXNBD1Ih/g7wvKy3LZLFtIJ8zgufU7rv6kdK6ZUH2Isu5sbdMYOgMf6m8RP6mpW5vEjBLsBjGep8Rwuw33O1PNLrm2E3chbWUcZYoiIWJZiqgamJyScczmsk3yn2P+VaR43AN2fQPzOrKo92YAD9a3lYEAggg8iOoNZu+4iE7Cn/q+28+6Gr+r8WfXVmvvHo7idlggfuV2eWUfMFB8KIPzMRuTsFz1IrV7KydxLPZPsUdpYf5oJXLZH9LsVPlt6VKGQR3OGBAmACt01oGynoSu488GqepWN8klSleJpVRSzHCgZJ8gKgkqPxQnH2QxDeWTKxjzZ8RY/8AWJ9lNTUlssRs1H4DoHsIHH/IfpVZtS3EuIaiuLe2bJOfmmXIjT3AdnOORIXmDVmu5Ge8hjX5Y0eVz5Fvu4x9fvD/AGK1lpKP3LelRL0pSsiBSlKAFKUoAUpSgDk/xY7RhpVtAdUaAPIFI3lydCE/h04DHnzXyqM+H/BlnlRp0Bi1lACcaWMOY9uY2BwfPB61ZOM/DVpbp5I5QscniYtlnV2ZtWn8OnGOe/PerZwDs/BY2/dg6hnXJI53ZuZYnpjG3lj612vLCOJRhybOaUaR64FwprYuuiHDHJlRQjvj5RIoXBYA/MDg7nAzW9xHicNuuqaWOJfN2C5PkM8z6Copb64vD/q57mDOO/ZctIMc4VOwGfxuCD0BBBrb4f2et4d9JkfrJKe8c75+ZuQz0GAOgrlfyZfUwf6WWx+QzSDzjgmcf3lQivUPayyZghnRHJwFkzExJ5AK4BJ9KmGYDGSBnYe/lWO6tI5RpkRXHkyg8+fOloNGYGtHjfCYruF4Zl1I/PzBG4IPQg9ahn4JPZ5exYsmctaysSpGOULneFvIEleQwOdS/BeLR3Sa01KQcOjDDxsOauvQ/sRgjY0VW0HyiI7K8QlSR7G5OqaFQ0b8u+gzhX/qXZW9cedRHxkXNrCPO4Ufqj1NdtLUhEu4895at3mB+OPGJY/XK7j1AqC+LFwr2dtIp8DTxsD/AClGOf0rbHucWi4+pMlO3naBrKFVjBLtsuOvQKNs+u2+FOME5HJ5e/7qWCTuoTO4ll710Rm0qNAKE6wPxbrvtXULrg0vFEacyG3yCtsVUau6JBLOxGpS5AOFK4GM75qtWvwvuV1q8kLo4OT4gwcZKOMg4OrY77qzela4Z44LfJcHFLZQk4aiENqtZMfh14B9CSF29M1NcK7VXcMjS516my5UjI2AGy5UKoHhDDT5VOcK+GF4JV7425jOzhZGJ0kYOnMY8Q5j2ryPhPd5/jQe/i/XlXRLLhepOzRyg+Sf4fxq34qsSyOttexsTA6spbUF3IXJwrDIMbHJGfLNSlzf3sa9zd2Ru0OxltyCGxuC0TEMjZGfCTuBjFQQ+FOWVvtJTYE6V3Eg5lTnYZ3HUeddCtPuY0SSXWyqAXfSpbHUgbZ9q4sjgvTtGEnHsVV+0L4xFDxUkD5TbAcv95Im59yaxnht/wAQI74Gzi5HLK8zD8RXT4ICRtlctufarskgYeEg+xzVeJ4sRj/UQfzfekf3Nv8AiqFL2Qk/Y3447bh1sFUCOJBhVG5ZidlA5u7HpzJNeuB27hWllGJZjrZcg6BgBI8jY6VG5HM5PWsNhwQiQTXEpnmAwNtMceefdxcgempizYyM7mpmobJYpSlSIUpSgBSlKAFKUoAVXZR9vmaM/wDZoG0uN/vphzQ+cSZ3HVtuS7yHaK9MNvIynDkBI/8AzJGCR/4mFZ+E2It4Y4gchFAyebH8TH1JyT6mqWlYzaAxX2lKkRGdoOBxXsXdy5GDqVlJDI4zhlPnvVZ4Rxi44fcLZ3z95HISLe4JJLb+FJDj5sdfPzzmrzUT2o4Gl9bvC/UZQ/lcA6W/f9Ca0hJemXBSfZktVb7R2Lwt9ttlzKg++jXb7REBgg+bqPEp57ac4Jp2D4u9xbaZc9/AximBO+tOp88jBzVkpbhKhcM1rO5juIlkQh45FyPIqw5EfsRXLO1zE8LWM5/1W7MJzv4ELrHn3Rlq3dnT9kvp7LlHIPtEHTGpsTIPPDeL2b0qC+IcQW3v1HPvoJf76qv/ANM1rjXTNfYuOmdJjAwMbDGwHlXqsFg2YkPmi/8ACKz1zszFRPE+NiN+5iQzXBGRGpACg7BpG5RpnruTg4BrFxniEjP9mtiO+ZcvIdxbochXZfxMSDpTIzgnOBW9wnhcdshWMHc6nYnLO5xl2PVjiqpLbGR44PPNpa5uHHnFbs0aZ9ZBiR/LmAfKsjdlLEjDWsD+skaufqzAk/U1i7U9q7ewXMhLORlI1+ZvX+Uepqg//EHil0f9VtcL/Ijy495MBf2FawxzkrWl+ClGT2X6XsfZH5Iu4I5NAzQkeo0EDPuK1hw+/tB9xN9sTO8dw2HAz+CYDxHHRwffpVNh+I9/asBeWpIJ5lXhOOpXIKvjy29xXSOBcbhvIu9hbUucEHYqwxkEdDuP1onCcFva/INSXJj4Jx6K61KA0cqfxIZBpdPUjqvkwyD51K1DdoeArchXRjFcR7xTL8ynyP5kPVTXnszxprgPHKoS5gIWZByyR4XXzRgMg+46Vm0mrRNd0TdKUqBClKUAKUrFdXCRI0jsFRAWZjyCgZJPpigDLSq72c7WwXss0cbLlG8G+8kYVNUmn8utsZ9vOrFTcWnTG1RC9pYg5tVPL7Uh/uJIw/dRU1UH2uVhFHKv/czRyt/QGxJ+iMx+lTYOab4Qdj7UfxXjMVvpDlmds6I0Uu7456UG+B1PIedSFQPZ6APLc3J3d5DGp/LFCdIUeWXDN65FJfIIyW3aSMsBJHPb5ICmaMorE8hr3UMfIkE1iuu1kKuyRJNctG2mTuELiNgcFWbkGGD4ee1TVzbrIjI6hlYYIPUGoXsY47mRMANFNJEzdX7tyqux/ExQKSTzOapVVhoiuA3Ma8SlaI5jvIRKNiD3kLFJAQdwQGGR0q6VUeJcOEXFLSZdlkEysM/94UU6gP5lj3/oX1q3U57pjkUr4hydxLY3XIR3Ghz5JIpzn+Xw/vWj8RwO6vv/ACbY/wDrXFSvxVg18Mn/AJdLfo6/8s1A9q3Mlqc7tNHYp7s8kuf+OtcfEX8/0VHsdE4eMRRjyRf+EVg41xHuI9QXW7EJGg5u7cgPQbk+QUnpW8BgVBcMAurhrk4McRaO3OSc9JZMcs6gUB8lPRqwXuQb3BOG9xH4m1yudUsh5vIeZ9FHIDoABXntHxdbO2knbHgXwj8zn5V+pxUlVC+KA717C13xNcDVg/gBUN+z5+lVBdU1Y4q2V/s9wI3BF9fK00s7fcQctZyMOw/DEo89gu5ySK6DDwSRl+9nkB6JAREiDoFwNTe7E+w5Vk4NCGd5dIVVzDCMfLFGcMfTU6n+yqVMU8mRyY5SbKncrNaELcv9rsnIRmlVdcBOwZyFAkjJIBbAK7E7ZIr0/Dv+huIwvCcWt0wjdCc6WOcYJ3wCQw9Aw6irv2ssXns7iKNQzvGyqCcDURsc9Mc/pVd+IkB+y2kZwZPtEKjHVhs2KrHLt76f9jiy8VUu2A+yz29+pxpYQTD88UzAA+6OQfYn0q21U/ifBr4fKPIhv7mW/wCVZ4/UiY8lspWvw6QtFGx5lFJ9yoJrYqCRSlKAPhrmXa/sxxGQ73ffRrllBjZSNiCDoUqxxkb42PKunV4mjDKVPIjFXCbg7RUZUcA4Nxi5sjLDCqpLLpUnT94p2IUE8jvjB5EnrXd+FvMYwZ1RX6hGLAbeZA3/AP3eqs/Yz/rQ3TBJIpBllYfJIERQQOudP+I1dK18RkjOml9Sskk+DHcQrIrIwyrAqwPUEYIqF7O3TRsbOX+JEuYmJz30AICvnqy5Ct64P4hU9WhxfhaXCgEsjodUci7NG+CMg+xwQdiNjWCfZkI3617KzWIMFzhnZ/q7Fj9MmouHiVxD4bmJnAH8aFS6t6mIZkQ+wYeteB2xsjgCRyTsAIZic/0hM0Uwonyagex8R7qSTpNPLKvrG0h7s/VAD9a8XPf3v3YR7e3ONbOMSSp1RUzmIHkWbDc8Ac6noYlRQqgBVAAA5AAYAHpinwqDgg+0bKs1o7EBUkkdieQVbeTJP61nn4zIg7w20vcgaiwILgefdDxH25+lanG7Pv76zVhlI1llP9SmIR5HXBYn3AqxMcbmm6pD9irfEadTwudgQVZBgjqGZcH96rkwE5sIRnJngY/0W9pHI3+J1H9qtbtRel+ERxx/+IumjhH+7E8jJ9PCo9iKluyqKbyWUkCK1hK6jyUyNq2PpDHHn3FbpdML+paVRLR2iuXwsERAlnJUH8kYx3smOpVTt6stSVnbJEixoAqIoVQOgAwBUbwOJpGe6fnKAIlII0QDdQQd9TElj7gdKy9ouOw2UJlmO3JVHN2PJVHn/kBXPTflRn8Ik6o/xEHdz8OuOkdyFPkFkxkk9Maaq/Ee391dDNsWt2TOtMIylcnDGZgAm3PVgetbfBeNS8Qtri2uyJvDlZIkZ2jboWCLpYBsEFSTzrojhlDzM0UHHbOi9n2JtoSeZQE+5GTUhVM+GnH1mg+zOw7+38BG4LIDhXAIB5YBzvn3q51zzi4yaM5KmeZHCgkkAAZJOwAHMk+VUu1f/pW8jnT/ALHaMSjY/jXGCCR/Im2D1NTd72Wtp2zMJJhnOiSV2TOc/wAPOnb2qQnvIYO7RmWMMdKDGBkDlnkNuWaaaXHI06NuqV8Q5jIncqfmZIcZ3MlwwXH9mPUx/qHkasl3fsRiEZ85G2jQY+bJxrx5L9SKqvAIBeXaTrqaC31d07bd7I+zznlnUQVAxjCk7ArlwVO2EfcvSKAABsBsPavtKVmSKUpQApSlAClKUAKUpQApUJ2p4w9ukaQhWuJ37uFW5asZZmx+FQMn6edaadjwVy93eNMd+9E7rhv5YwdCr/LjHnVKOrY6Jrjbyi3mMIzKI27sAZ8ek6duu9R8XA1WJGj1pOqhgxY6mfG4l5hwTzBz5jBArY7PXcjo6TY72KQxuRybADI4HTUjKceZNbfE7sQxO/UDwjzY7KvuWIH1o2tB8EbwOfv5pp8EJpjjjyN8BS7n2zKB/YqaljDAqwyCMEHqDzFaPAeHm3t4oidTIoDN+ZseI/rWxxC9SCN5ZCFRAWY+g/50nt6Ducw+JN+kVxBBEFRLSIy4AwF20xgAewAHmRU32S4Oe6S3OcZE10QTvIwBS389lC6h5BQc6jVH4Ak3Eb55SMs76xqXUoK/w9Y/2aDBxncqoG+47Vw2xSCMIvuzHm7ndnY9WJ3JrqzPoiodzWflSRtVxf4ncaW4u3gMYHcHSsmttsqrOdA2JydO+eVdorhvEeCm74rcW8ZYsZGZi2wxqUkbZ0qAw3PMqOWQKXhenqbfYWKrtmt2W4PLeTKiDEKjJGcgBxIqs3mwIJ38sDGQK6/wvgosbVktlVpAhI1bB5Au2T0BI/frW9wbhUdrEsUYAA9AMnryreqM2dzfwKc+plSayg4nGtxCTb3UZI1jZ4pBjXHKv4xkbg89iK9w9op7bwX8DDH/AIiFS8TeRKjLx+oIIHnjet294GyStcWjLFKw+8Rge7mPm6jlJ07wZOOYNbC8VdQBNbyqcb6MSrn0K+Ij3UVDa+xNmO37V2Em6XUDe0i/+9al725sI9hOsznZY4fvHY+QVeXucD1pdWVhO2p7FJW83tAT+rrWzZcKWM4t7eC1Q7sVjQMT5BUGkf1En260eT5DRXr/AO18QYLMjW9u3K2DYmmwQMysP4UO++N9h5irjwuxWCMKAB56RgZwBsPwqAAAOgFe7S0WMbZLH5mY5Zvc+W5wOQ6ACtiplK9CbFKUqRClKUAKUpQApSoi/u5ZJDbwHQwAMkpXIjDfKqg7NIRk77ADJzkAtICXpUN/0HbsxDtJJIRuWmfPuFDAJ/ZAFYbq2ltB3kLPJEo8cLsXOnq8cjZfUB+Ekg9MGih0Sd3wuKWSKV1y8JYxtv4dYAb3yAP0rcrHBMrqrKQysAVI5EEZBHpivN3crEjSOcKilifIAZNAjR4WMz3RHLvEX6iCMn9mA+lfH+/nC7GOAgt6zEeEeWFU592XyrUtNcMKogJuLhmkOQPAXbLO45aUBC464UdamLG1WJAi9Mkk82YklmPmzMSSfMmmxmxXLfiHxqS+nXh1oNe/3hB2Zh4tJPRVxknzAFSvantZJPJ9i4bmSY7SSLjEYyAcMduu7Dl0ydqnOx3ZSLh8WlfFK38STfLHJwAM+FRnkPc71rBLH5pc9l/steXbPfZDszHw+HQvidt3cgAsfL0UZ2FT1K1576JDhnUHyJ3/AErFtydshuzYqPseERRTTzKD3k5UuT/IioAPIYXPuTW5DOrjKsG9jmslFtCFKUpAKUpQApStYTkylNgAgb1bUWG3ljTv/UKAK5237WLZAIpOsjJIAJVMgZAYgFsnlvsDtVi4VK7wxNJjWyKWwMeIqCdum/SuD9reIGW+nkbB+8KDIyAkZAUEZGR4ckdcmuj9gO009y3dlQY1Ub75UYbAL7Bj4QMYBwQd8GuvJ4fpxpr7mssdRTL3SlK5DIUpSgBSvMkgUFiQABkk9AOZqFVr2fxo8NvGcFFeJpHZcc3+8QJn8oyR500gJyo/hjDXOuRqEmSOuGVdJ/Qft6Vjsr6VXWK5VFds6HTOiTG5AB3R8b6STkAkE4OM19YlmEkbCOUDGSuQy74VxkFlBORggg5wdyCDMt3YpIpBABO4YAZVuYYHowO+a+cMlZ4Y2bBYqM45E43x6VqFbuQaX7mFSMF43Z2O34QUUIfU6seXWvd9MttCqRjfASNfLA2JJ/CoGok9AaAPPZuMJAEX5UeVV9FWeRVHsAAPpWpxK/EjhVUuqv4VBH30qn5QekaHdmPIgDcgiqtxntfb28CwQyEoo06lbxykYywZd0UnOZMZbfR+Ya3DbriV3qFnALaMjT38y6W0/ljXGEQdFUMOpYnNbLFLl/svofJcbvicFgjS3Uq964yfMgckjXnpG+PUkncmqs95xDjQ0whrOzOCZG+eRfJccwR5bbfMeRluBdgLeJu9uXa8nPNpTqUH0U5z/aJ9McquJXbA22xt09qXVGHp2/f/AIK0uCvcF7Hw2i6YJJo87kgplj65U59unSpS1ndZDFIQxILI421KCAQV6MMjcbEHpWlZST2qCKRJbgLssq4ZmXp3gJGH3xkZBxnblWeyjlkm76Re7VU0xoTlvEQXZ8EqPlAAGdgTnfAhtvbE98mTjMzAIiEqZX06h+BQjM7D10oQPUiq12ajnvE71JDa2uSIkjVe8lUEjXLKwJyx323zkkmrVxKBmCsm7xtqA/N4WVl+qsfriqzwyRrZe7huIEiDNiO5Rlkhy2SigMokQZwvLp4jzpxegXBIvw+VZFUyFsgmObSodHG5STAAkRh6fh88ESvCbtpYwXXQ4JV1znDKxBx6HGR6EVp8NuGlKaQ5iTP3kgKtI2CAVUgeHc7kAcsedbPCo/4rggiSUsMeQVE/zjJ+tSxM36UpUiFKVCdqeKTwRr3ELSu5IyEZwgAzkhd8nkM4GeZppW6BKyRvJXGdOlQBku58I+mck++BVG7Xdp3iCNa3dvJIpOtNslPIYzncVUe0HBuKSKZbrvmGc4cgqvl92rFVPrj68qraRFVDNshLABTzKgasEHGBnfHnjnXdi8NHluzohjXNmSWeOWR2OpdTMxGx3ZieeegPPGdvXIy8KebvAIiScYCjlk/KMauZPnWx2aa0a4Q3JeNcqVaM40MHGA22yevMADzNdmm7LWrzJcIuhwQ2Y8APg6hnbqd8jBPnW2bMsflaKnNR0e+zd1eyLm7iji220kk5z5frnljbGc7TdKV5bds5WKUpSAiO1rMLK5KAkiJzgcyApJA9SM1s8M4tDcRJNG6lHGQc/qCOhHLFbrDOx5VV7f4f8PSXvViOx1BNbaA2eejOD7Hb0q101saqtkl2pkK2zOvzIVZfVg64H15fWpSWVUBZiFA5knAH1qlce7TGecW1lEbpomDS4ICBl+RWc7ABsMcflx51ki7Fy3J18TuGuOohjJjiTPQacM2PM4J60+il5tfyPp1sX3xCiZjHYxSXsuceAEJ/8zHL1G3rUBc9nOKX7u15rhRhgRxmJsLkHR/EAxsM7nJrpdjYxQIEiRY1HIKABWxVLKo+lffuPqrg57wLsjw+2kAc3Cy/h77CAnG+h0AVj6BiauL8Fgb5lLf1O5/zNb00KupVlDKdiCMgj1FQ0IazkVCxa3kIVNRJMLnYIWO7RsdhncMcbggCJTlPbYm2zL/oxZ/7CP8ASs0fA7dflTT/AEsw/wAjUjSptk2RU3BmzmO4uIj/AFiQH3WQN+2K+M15GBtFceeMxN9ASyk/UVLVqpxGJpmgDgyooZk6hWzgn3xRYyP/ANJIlH3ivEwOGR9AK+uNXiU9CuRWeHjkUhxGJHPkI3X65YAY+tZuLcOWdCuwYbo2M6WxscdR5g7EbVR+G8BbhxW8hCiJzmaFUQFFcpqPekFykZ1EKOnLrVpRa+RpJl7YSSZBHdr55BYj0xsufPOfY7jYRAoAAwBsAOgr1SsyRSlKAFKUoAxzwq6lXAZTsQeRqm9pvh/HdyIyOIlVNIQIMDdj+5bertSqhOUHaGpNcHFOx/ZlZr6e2nDL3SNnRgZZXjG2QfCQwOPblyrsljaLDGkaAhUAUZJOw9TzolnGrtIEUSMAGcKNTAcgW5kCs9XlyvI7ZU59QpSlZEClKUAYL68jhRpJWCIoyWY4Aqlie64x/D121j+Y5WSf1GCCsfoDuOZ5rW3bcKk4jIJ7wFbdTm3ttxqHMSzr1fyXkBjO9W9QAMDYVpaj9SuCN4fwGCFFRVGlQML+Hlz0DYnO+SCck71lurCGQ6cBXG4KHS6+oK4OP2rzxtmKCNXaNpWEYdcZXIJJXIIDYU4JB3xsa8cM4BbW51RRKHIwZDu7Z5lnPiYnHMmpvuxHuzmdHMUp1E5aN8Y1IMZVv51zvyBBB8wJCtHiLkPBjOTLj6d1LnPpt+uK3qQjQ4jxu2t2VZpoombkHcLkee/T1rLxC0W4heM7q6kZB8xswPQg4IPpUF2RgilWaSRVa4aV1n1AFlIdgseCMhAmNPmMHJzmtq1ZbNLjIKwo/wB0oB/FGh0RjqC5IAHUkdKpqnodG/wS4MkEbMctpAY/zDZv3BrerR4LbGOBFYYbGWHkzEsw/Umt6pfIhVYvLWS1vmu1jaWKaNY5Agy8bITpcLzZCDggbggHBycWelCdDTohZuMPINFvFLrYHDyRsiIcHDNqwWGei5J/epSztxHGiZzpULk9cDGT6ms1KLEKUpSAUpSgBSlKAFKUoAUpSgBSlKAFKUoAUpSgDXvbcyLgNpYEFWwDgg5Gx5j/AN61Pt842Nq7MPxI8Wg+uWcOB5+HbpmpOlAGha2bl+9lI1hdKopOlATvgkAsx2ySOgwBvnfpSgCKvuz8MsnejXFMQAZInKMQOQYfK4HTUDjO1fbXgUauru0k8i7q0r6tJIxlVGEU4yMhc786lKU7Y7FKUpCFKUoAUpSgBSlKAFKUoAUpSgBSlKAFKUoAUpSgBSlK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18" name="Picture 10" descr="http://www.emblibrary.com/EL/Product_images/E9147.jpg"/>
          <p:cNvPicPr>
            <a:picLocks noChangeAspect="1" noChangeArrowheads="1"/>
          </p:cNvPicPr>
          <p:nvPr/>
        </p:nvPicPr>
        <p:blipFill>
          <a:blip r:embed="rId6" cstate="print">
            <a:clrChange>
              <a:clrFrom>
                <a:srgbClr val="EAEFF2"/>
              </a:clrFrom>
              <a:clrTo>
                <a:srgbClr val="EAEFF2">
                  <a:alpha val="0"/>
                </a:srgbClr>
              </a:clrTo>
            </a:clrChange>
          </a:blip>
          <a:srcRect/>
          <a:stretch>
            <a:fillRect/>
          </a:stretch>
        </p:blipFill>
        <p:spPr bwMode="auto">
          <a:xfrm>
            <a:off x="3419872" y="4548733"/>
            <a:ext cx="2259584" cy="23092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blinds(horizontal)">
                                      <p:cBhvr>
                                        <p:cTn id="11" dur="2000"/>
                                        <p:tgtEl>
                                          <p:spTgt spid="19458"/>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1.gstatic.com/images?q=tbn:ANd9GcTx-NaRfBORBON55yYGzEOZWpXmkRr7siUXhftv8yL_kralzr0raA"/>
          <p:cNvPicPr>
            <a:picLocks noChangeAspect="1" noChangeArrowheads="1"/>
          </p:cNvPicPr>
          <p:nvPr/>
        </p:nvPicPr>
        <p:blipFill>
          <a:blip r:embed="rId2" cstate="print"/>
          <a:srcRect/>
          <a:stretch>
            <a:fillRect/>
          </a:stretch>
        </p:blipFill>
        <p:spPr bwMode="auto">
          <a:xfrm>
            <a:off x="0" y="8823"/>
            <a:ext cx="9144000" cy="6849177"/>
          </a:xfrm>
          <a:prstGeom prst="rect">
            <a:avLst/>
          </a:prstGeom>
          <a:noFill/>
        </p:spPr>
      </p:pic>
      <p:sp>
        <p:nvSpPr>
          <p:cNvPr id="3" name="מלבן 2"/>
          <p:cNvSpPr/>
          <p:nvPr/>
        </p:nvSpPr>
        <p:spPr>
          <a:xfrm>
            <a:off x="1547664" y="764704"/>
            <a:ext cx="6042040" cy="2862322"/>
          </a:xfrm>
          <a:prstGeom prst="rect">
            <a:avLst/>
          </a:prstGeom>
        </p:spPr>
        <p:txBody>
          <a:bodyPr wrap="none">
            <a:spAutoFit/>
          </a:bodyPr>
          <a:lstStyle/>
          <a:p>
            <a:pPr algn="ctr"/>
            <a:r>
              <a:rPr lang="he-IL" sz="18000" b="1" dirty="0" smtClean="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rPr>
              <a:t>כתה ב</a:t>
            </a:r>
            <a:endParaRPr lang="he-IL" sz="18000" b="1" dirty="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g_5131">
            <a:hlinkClick r:id="rId2"/>
          </p:cNvPr>
          <p:cNvPicPr>
            <a:picLocks noChangeAspect="1" noChangeArrowheads="1"/>
          </p:cNvPicPr>
          <p:nvPr/>
        </p:nvPicPr>
        <p:blipFill>
          <a:blip r:embed="rId3" cstate="print"/>
          <a:srcRect/>
          <a:stretch>
            <a:fillRect/>
          </a:stretch>
        </p:blipFill>
        <p:spPr bwMode="auto">
          <a:xfrm>
            <a:off x="179512" y="188640"/>
            <a:ext cx="8820150" cy="6480720"/>
          </a:xfrm>
          <a:prstGeom prst="rect">
            <a:avLst/>
          </a:prstGeom>
          <a:ln>
            <a:noFill/>
          </a:ln>
          <a:effectLst>
            <a:softEdge rad="112500"/>
          </a:effectLst>
        </p:spPr>
      </p:pic>
      <p:sp>
        <p:nvSpPr>
          <p:cNvPr id="20483" name="WordArt 6"/>
          <p:cNvSpPr>
            <a:spLocks noChangeArrowheads="1" noChangeShapeType="1" noTextEdit="1"/>
          </p:cNvSpPr>
          <p:nvPr/>
        </p:nvSpPr>
        <p:spPr bwMode="auto">
          <a:xfrm>
            <a:off x="1475656" y="1988840"/>
            <a:ext cx="5544616" cy="2303462"/>
          </a:xfrm>
          <a:prstGeom prst="rect">
            <a:avLst/>
          </a:prstGeom>
        </p:spPr>
        <p:txBody>
          <a:bodyPr wrap="none" fromWordArt="1">
            <a:prstTxWarp prst="textPlain">
              <a:avLst>
                <a:gd name="adj" fmla="val 50000"/>
              </a:avLst>
            </a:prstTxWarp>
          </a:bodyPr>
          <a:lstStyle/>
          <a:p>
            <a:pPr algn="ctr"/>
            <a:r>
              <a:rPr lang="he-IL" sz="3600" kern="10" dirty="0">
                <a:ln w="57150">
                  <a:solidFill>
                    <a:schemeClr val="accent3">
                      <a:lumMod val="75000"/>
                    </a:schemeClr>
                  </a:solidFill>
                  <a:round/>
                  <a:headEnd/>
                  <a:tailEnd/>
                </a:ln>
                <a:solidFill>
                  <a:srgbClr val="FFFFFF"/>
                </a:solidFill>
                <a:latin typeface="Guttman-Soncino"/>
                <a:cs typeface="Haim new" pitchFamily="2" charset="-79"/>
              </a:rPr>
              <a:t>תאנה</a:t>
            </a:r>
          </a:p>
        </p:txBody>
      </p:sp>
      <p:pic>
        <p:nvPicPr>
          <p:cNvPr id="8" name="Picture 9" descr="http://avimikzoan1.bcenter.biz/%D7%97%D7%A5.JPG"/>
          <p:cNvPicPr>
            <a:picLocks noChangeAspect="1" noChangeArrowheads="1"/>
          </p:cNvPicPr>
          <p:nvPr/>
        </p:nvPicPr>
        <p:blipFill>
          <a:blip r:embed="rId4" cstate="print">
            <a:clrChange>
              <a:clrFrom>
                <a:srgbClr val="FEFFFF"/>
              </a:clrFrom>
              <a:clrTo>
                <a:srgbClr val="FEFFFF">
                  <a:alpha val="0"/>
                </a:srgbClr>
              </a:clrTo>
            </a:clrChange>
            <a:duotone>
              <a:schemeClr val="accent6">
                <a:shade val="45000"/>
                <a:satMod val="135000"/>
              </a:schemeClr>
              <a:prstClr val="white"/>
            </a:duotone>
          </a:blip>
          <a:srcRect/>
          <a:stretch>
            <a:fillRect/>
          </a:stretch>
        </p:blipFill>
        <p:spPr bwMode="auto">
          <a:xfrm>
            <a:off x="7510237" y="1210014"/>
            <a:ext cx="302123" cy="418786"/>
          </a:xfrm>
          <a:prstGeom prst="rect">
            <a:avLst/>
          </a:prstGeom>
          <a:noFill/>
          <a:effectLst>
            <a:glow rad="101600">
              <a:srgbClr val="C00000">
                <a:alpha val="60000"/>
              </a:srgbClr>
            </a:glow>
          </a:effectLst>
        </p:spPr>
      </p:pic>
      <p:pic>
        <p:nvPicPr>
          <p:cNvPr id="9" name="Picture 12" descr="http://t3.gstatic.com/images?q=tbn:ANd9GcQBqweWS9oqc2iNmq9IVW0kbbHvFuHxcaBzhcg8LsKSFrUhEfeg6A"/>
          <p:cNvPicPr>
            <a:picLocks noChangeAspect="1" noChangeArrowheads="1"/>
          </p:cNvPicPr>
          <p:nvPr/>
        </p:nvPicPr>
        <p:blipFill>
          <a:blip r:embed="rId5" cstate="print">
            <a:clrChange>
              <a:clrFrom>
                <a:srgbClr val="FEFDFF"/>
              </a:clrFrom>
              <a:clrTo>
                <a:srgbClr val="FEFDFF">
                  <a:alpha val="0"/>
                </a:srgbClr>
              </a:clrTo>
            </a:clrChange>
            <a:lum/>
          </a:blip>
          <a:srcRect t="22680" b="28181"/>
          <a:stretch>
            <a:fillRect/>
          </a:stretch>
        </p:blipFill>
        <p:spPr bwMode="auto">
          <a:xfrm>
            <a:off x="6720408" y="1412776"/>
            <a:ext cx="2244080" cy="1008112"/>
          </a:xfrm>
          <a:prstGeom prst="rect">
            <a:avLst/>
          </a:prstGeom>
          <a:noFill/>
        </p:spPr>
      </p:pic>
      <p:sp>
        <p:nvSpPr>
          <p:cNvPr id="10" name="TextBox 9"/>
          <p:cNvSpPr txBox="1"/>
          <p:nvPr/>
        </p:nvSpPr>
        <p:spPr>
          <a:xfrm>
            <a:off x="7020272" y="1732746"/>
            <a:ext cx="1728192" cy="400110"/>
          </a:xfrm>
          <a:prstGeom prst="rect">
            <a:avLst/>
          </a:prstGeom>
          <a:noFill/>
        </p:spPr>
        <p:txBody>
          <a:bodyPr wrap="square" rtlCol="1">
            <a:spAutoFit/>
          </a:bodyPr>
          <a:lstStyle/>
          <a:p>
            <a:r>
              <a:rPr lang="he-IL" sz="2000" dirty="0" smtClean="0">
                <a:cs typeface="Haim new" pitchFamily="2" charset="-79"/>
              </a:rPr>
              <a:t>בורא פרי העץ</a:t>
            </a:r>
            <a:endParaRPr lang="he-IL" sz="2000" dirty="0">
              <a:cs typeface="Haim new" pitchFamily="2" charset="-79"/>
            </a:endParaRPr>
          </a:p>
        </p:txBody>
      </p:sp>
      <p:sp>
        <p:nvSpPr>
          <p:cNvPr id="11" name="WordArt 8"/>
          <p:cNvSpPr>
            <a:spLocks noChangeArrowheads="1" noChangeShapeType="1" noTextEdit="1"/>
          </p:cNvSpPr>
          <p:nvPr/>
        </p:nvSpPr>
        <p:spPr bwMode="auto">
          <a:xfrm>
            <a:off x="6588323" y="620688"/>
            <a:ext cx="2016125" cy="595312"/>
          </a:xfrm>
          <a:prstGeom prst="rect">
            <a:avLst/>
          </a:prstGeom>
        </p:spPr>
        <p:txBody>
          <a:bodyPr wrap="none" fromWordArt="1">
            <a:prstTxWarp prst="textPlain">
              <a:avLst>
                <a:gd name="adj" fmla="val 50000"/>
              </a:avLst>
            </a:prstTxWarp>
          </a:bodyPr>
          <a:lstStyle/>
          <a:p>
            <a:pPr algn="ctr"/>
            <a:r>
              <a:rPr lang="he-IL" sz="3600" kern="10" dirty="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rPr>
              <a:t>מג"ע א"ש</a:t>
            </a:r>
          </a:p>
        </p:txBody>
      </p:sp>
      <p:grpSp>
        <p:nvGrpSpPr>
          <p:cNvPr id="2" name="קבוצה 1"/>
          <p:cNvGrpSpPr/>
          <p:nvPr/>
        </p:nvGrpSpPr>
        <p:grpSpPr>
          <a:xfrm>
            <a:off x="323528" y="4581128"/>
            <a:ext cx="4537075" cy="1800200"/>
            <a:chOff x="323528" y="4581128"/>
            <a:chExt cx="4537075" cy="1800200"/>
          </a:xfrm>
        </p:grpSpPr>
        <p:pic>
          <p:nvPicPr>
            <p:cNvPr id="12" name="Picture 14" descr="http://t2.gstatic.com/images?q=tbn:ANd9GcQJgenU9LEXcgFRzJckCtgJ7h4-ggYsYUd9XCIjuvCFpULKSeMQLQ"/>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467544" y="4581128"/>
              <a:ext cx="4392488" cy="1800200"/>
            </a:xfrm>
            <a:prstGeom prst="rect">
              <a:avLst/>
            </a:prstGeom>
            <a:noFill/>
          </p:spPr>
        </p:pic>
        <p:sp>
          <p:nvSpPr>
            <p:cNvPr id="20485" name="Text Box 10" descr="קלף"/>
            <p:cNvSpPr txBox="1">
              <a:spLocks noChangeArrowheads="1"/>
            </p:cNvSpPr>
            <p:nvPr/>
          </p:nvSpPr>
          <p:spPr bwMode="auto">
            <a:xfrm>
              <a:off x="323528" y="4775772"/>
              <a:ext cx="4537075" cy="1446550"/>
            </a:xfrm>
            <a:prstGeom prst="rect">
              <a:avLst/>
            </a:prstGeom>
            <a:noFill/>
            <a:ln w="9525">
              <a:noFill/>
              <a:miter lim="800000"/>
              <a:headEnd/>
              <a:tailEnd/>
            </a:ln>
            <a:effectLst/>
          </p:spPr>
          <p:txBody>
            <a:bodyPr>
              <a:spAutoFit/>
            </a:bodyPr>
            <a:lstStyle/>
            <a:p>
              <a:pPr algn="ctr">
                <a:spcBef>
                  <a:spcPct val="50000"/>
                </a:spcBef>
              </a:pPr>
              <a:r>
                <a:rPr lang="he-IL" sz="1600" dirty="0">
                  <a:latin typeface="Guttman-Soncino" pitchFamily="2" charset="-79"/>
                  <a:cs typeface="Guttman-Soncino" pitchFamily="2" charset="-79"/>
                </a:rPr>
                <a:t>אותו אילן שאכל אדם הראשון ממנו, מהו?</a:t>
              </a:r>
            </a:p>
            <a:p>
              <a:pPr algn="ctr">
                <a:spcBef>
                  <a:spcPct val="50000"/>
                </a:spcBef>
              </a:pPr>
              <a:r>
                <a:rPr lang="he-IL" sz="1600" dirty="0">
                  <a:latin typeface="Guttman-Soncino" pitchFamily="2" charset="-79"/>
                  <a:cs typeface="Guttman-Soncino" pitchFamily="2" charset="-79"/>
                </a:rPr>
                <a:t>רבי נחמיה אומר, תאנה היה, </a:t>
              </a:r>
            </a:p>
            <a:p>
              <a:pPr algn="ctr">
                <a:spcBef>
                  <a:spcPct val="50000"/>
                </a:spcBef>
              </a:pPr>
              <a:r>
                <a:rPr lang="he-IL" sz="1600" dirty="0">
                  <a:latin typeface="Guttman-Soncino" pitchFamily="2" charset="-79"/>
                  <a:cs typeface="Guttman-Soncino" pitchFamily="2" charset="-79"/>
                </a:rPr>
                <a:t>שבדבר שקלקלו, בו נתקנו,</a:t>
              </a:r>
            </a:p>
            <a:p>
              <a:pPr algn="ctr">
                <a:spcBef>
                  <a:spcPct val="50000"/>
                </a:spcBef>
              </a:pPr>
              <a:r>
                <a:rPr lang="he-IL" sz="1600" dirty="0">
                  <a:latin typeface="Guttman-Soncino" pitchFamily="2" charset="-79"/>
                  <a:cs typeface="Guttman-Soncino" pitchFamily="2" charset="-79"/>
                </a:rPr>
                <a:t>שנאמר, "ויתפרו עלה תאנה ויעשו להם חגורות".</a:t>
              </a:r>
              <a:endParaRPr lang="en-US" sz="1600" dirty="0">
                <a:latin typeface="Guttman-Soncino" pitchFamily="2" charset="-79"/>
                <a:cs typeface="Guttman-Soncino"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0" presetClass="entr" presetSubtype="0" fill="hold" nodeType="afterEffect">
                                  <p:stCondLst>
                                    <p:cond delay="0"/>
                                  </p:stCondLst>
                                  <p:iterate type="lt">
                                    <p:tmPct val="10000"/>
                                  </p:iterate>
                                  <p:childTnLst>
                                    <p:set>
                                      <p:cBhvr>
                                        <p:cTn id="28" dur="1" fill="hold">
                                          <p:stCondLst>
                                            <p:cond delay="0"/>
                                          </p:stCondLst>
                                        </p:cTn>
                                        <p:tgtEl>
                                          <p:spTgt spid="20483">
                                            <p:txEl>
                                              <p:pRg st="0" end="0"/>
                                            </p:txEl>
                                          </p:spTgt>
                                        </p:tgtEl>
                                        <p:attrNameLst>
                                          <p:attrName>style.visibility</p:attrName>
                                        </p:attrNameLst>
                                      </p:cBhvr>
                                      <p:to>
                                        <p:strVal val="visible"/>
                                      </p:to>
                                    </p:set>
                                    <p:animEffect transition="in" filter="fade">
                                      <p:cBhvr>
                                        <p:cTn id="29" dur="1000"/>
                                        <p:tgtEl>
                                          <p:spTgt spid="20483">
                                            <p:txEl>
                                              <p:pRg st="0" end="0"/>
                                            </p:txEl>
                                          </p:spTgt>
                                        </p:tgtEl>
                                      </p:cBhvr>
                                    </p:animEffect>
                                    <p:anim calcmode="lin" valueType="num">
                                      <p:cBhvr>
                                        <p:cTn id="30" dur="1000" fill="hold"/>
                                        <p:tgtEl>
                                          <p:spTgt spid="20483">
                                            <p:txEl>
                                              <p:pRg st="0" end="0"/>
                                            </p:txEl>
                                          </p:spTgt>
                                        </p:tgtEl>
                                        <p:attrNameLst>
                                          <p:attrName>ppt_x</p:attrName>
                                        </p:attrNameLst>
                                      </p:cBhvr>
                                      <p:tavLst>
                                        <p:tav tm="0">
                                          <p:val>
                                            <p:strVal val="#ppt_x-.1"/>
                                          </p:val>
                                        </p:tav>
                                        <p:tav tm="100000">
                                          <p:val>
                                            <p:strVal val="#ppt_x"/>
                                          </p:val>
                                        </p:tav>
                                      </p:tavLst>
                                    </p:anim>
                                    <p:anim calcmode="lin" valueType="num">
                                      <p:cBhvr>
                                        <p:cTn id="31" dur="10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3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nvGraphicFramePr>
        <p:xfrm>
          <a:off x="4777110" y="1772816"/>
          <a:ext cx="4043362" cy="3048000"/>
        </p:xfrm>
        <a:graphic>
          <a:graphicData uri="http://schemas.openxmlformats.org/drawingml/2006/table">
            <a:tbl>
              <a:tblPr rtl="1"/>
              <a:tblGrid>
                <a:gridCol w="4043362"/>
              </a:tblGrid>
              <a:tr h="1368152">
                <a:tc>
                  <a:txBody>
                    <a:bodyPr/>
                    <a:lstStyle/>
                    <a:p>
                      <a:pPr marL="0" marR="0" algn="just" rtl="1">
                        <a:spcBef>
                          <a:spcPts val="0"/>
                        </a:spcBef>
                        <a:spcAft>
                          <a:spcPts val="0"/>
                        </a:spcAft>
                      </a:pPr>
                      <a:r>
                        <a:rPr lang="he-IL" sz="4000" b="1" dirty="0" smtClean="0">
                          <a:effectLst/>
                          <a:latin typeface="arial"/>
                          <a:cs typeface="Aviv Light" pitchFamily="2" charset="-79"/>
                        </a:rPr>
                        <a:t>מעשה באדריאנוס המלך </a:t>
                      </a:r>
                    </a:p>
                    <a:p>
                      <a:pPr marL="0" marR="0" algn="just" rtl="1">
                        <a:spcBef>
                          <a:spcPts val="0"/>
                        </a:spcBef>
                        <a:spcAft>
                          <a:spcPts val="0"/>
                        </a:spcAft>
                      </a:pPr>
                      <a:r>
                        <a:rPr lang="he-IL" sz="4000" b="1" dirty="0" smtClean="0">
                          <a:effectLst/>
                          <a:latin typeface="arial"/>
                          <a:cs typeface="Aviv Light" pitchFamily="2" charset="-79"/>
                        </a:rPr>
                        <a:t>שהיה עובר למלחמה </a:t>
                      </a:r>
                    </a:p>
                    <a:p>
                      <a:pPr marL="0" marR="0" algn="just" rtl="1">
                        <a:spcBef>
                          <a:spcPts val="0"/>
                        </a:spcBef>
                        <a:spcAft>
                          <a:spcPts val="0"/>
                        </a:spcAft>
                      </a:pPr>
                      <a:r>
                        <a:rPr lang="he-IL" sz="4000" b="1" dirty="0" smtClean="0">
                          <a:effectLst/>
                          <a:latin typeface="arial"/>
                          <a:cs typeface="Aviv Light" pitchFamily="2" charset="-79"/>
                        </a:rPr>
                        <a:t>והולך עם הגייסות שלו </a:t>
                      </a:r>
                    </a:p>
                    <a:p>
                      <a:pPr marL="0" marR="0" algn="just" rtl="1">
                        <a:spcBef>
                          <a:spcPts val="0"/>
                        </a:spcBef>
                        <a:spcAft>
                          <a:spcPts val="0"/>
                        </a:spcAft>
                      </a:pPr>
                      <a:r>
                        <a:rPr lang="he-IL" sz="4000" b="1" dirty="0" err="1" smtClean="0">
                          <a:effectLst/>
                          <a:latin typeface="arial"/>
                          <a:cs typeface="Aviv Light" pitchFamily="2" charset="-79"/>
                        </a:rPr>
                        <a:t>להלחם</a:t>
                      </a:r>
                      <a:r>
                        <a:rPr lang="he-IL" sz="4000" b="1" dirty="0" smtClean="0">
                          <a:effectLst/>
                          <a:latin typeface="arial"/>
                          <a:cs typeface="Aviv Light" pitchFamily="2" charset="-79"/>
                        </a:rPr>
                        <a:t> על מדינה אחת </a:t>
                      </a:r>
                    </a:p>
                    <a:p>
                      <a:pPr marL="0" marR="0" algn="just" rtl="1">
                        <a:spcBef>
                          <a:spcPts val="0"/>
                        </a:spcBef>
                        <a:spcAft>
                          <a:spcPts val="0"/>
                        </a:spcAft>
                      </a:pPr>
                      <a:r>
                        <a:rPr lang="he-IL" sz="4000" b="1" dirty="0" smtClean="0">
                          <a:effectLst/>
                          <a:latin typeface="arial"/>
                          <a:cs typeface="Aviv Light" pitchFamily="2" charset="-79"/>
                        </a:rPr>
                        <a:t>שמרדה עליו. </a:t>
                      </a:r>
                      <a:endParaRPr lang="he-IL" sz="40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21508" name="Picture 2" descr="http://upload.wikimedia.org/wikipedia/commons/thumb/d/d7/Bust_Hadrian_Musei_Capitolini_MC817.jpg/250px-Bust_Hadrian_Musei_Capitolini_MC817.jpg">
            <a:hlinkClick r:id="rId2"/>
          </p:cNvPr>
          <p:cNvPicPr>
            <a:picLocks noChangeAspect="1" noChangeArrowheads="1"/>
          </p:cNvPicPr>
          <p:nvPr/>
        </p:nvPicPr>
        <p:blipFill>
          <a:blip r:embed="rId3" cstate="print"/>
          <a:srcRect/>
          <a:stretch>
            <a:fillRect/>
          </a:stretch>
        </p:blipFill>
        <p:spPr bwMode="auto">
          <a:xfrm>
            <a:off x="971600" y="1340768"/>
            <a:ext cx="3384376" cy="4237755"/>
          </a:xfrm>
          <a:prstGeom prst="rect">
            <a:avLst/>
          </a:prstGeom>
          <a:ln>
            <a:noFill/>
          </a:ln>
          <a:effectLst>
            <a:glow rad="101600">
              <a:schemeClr val="bg2">
                <a:lumMod val="50000"/>
                <a:alpha val="60000"/>
              </a:schemeClr>
            </a:glow>
            <a:softEdge rad="112500"/>
          </a:effectLst>
        </p:spPr>
      </p:pic>
      <p:pic>
        <p:nvPicPr>
          <p:cNvPr id="15364" name="Picture 4" descr="http://fastangel.com/wp-content/uploads/2013/10/wedding-flowers-background-blue.jpg"/>
          <p:cNvPicPr>
            <a:picLocks noChangeAspect="1" noChangeArrowheads="1"/>
          </p:cNvPicPr>
          <p:nvPr/>
        </p:nvPicPr>
        <p:blipFill>
          <a:blip r:embed="rId4" cstate="print">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6" name="Picture 4" descr="http://fastangel.com/wp-content/uploads/2013/10/wedding-flowers-background-blue.jpg"/>
          <p:cNvPicPr>
            <a:picLocks noChangeAspect="1" noChangeArrowheads="1"/>
          </p:cNvPicPr>
          <p:nvPr/>
        </p:nvPicPr>
        <p:blipFill>
          <a:blip r:embed="rId4" cstate="print">
            <a:duotone>
              <a:schemeClr val="accent4">
                <a:shade val="45000"/>
                <a:satMod val="135000"/>
              </a:schemeClr>
              <a:prstClr val="white"/>
            </a:duotone>
          </a:blip>
          <a:srcRect b="66154"/>
          <a:stretch>
            <a:fillRect/>
          </a:stretch>
        </p:blipFill>
        <p:spPr bwMode="auto">
          <a:xfrm flipV="1">
            <a:off x="0" y="5805264"/>
            <a:ext cx="9144000" cy="10827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6"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wipe(down)">
                                      <p:cBhvr>
                                        <p:cTn id="10" dur="580">
                                          <p:stCondLst>
                                            <p:cond delay="0"/>
                                          </p:stCondLst>
                                        </p:cTn>
                                        <p:tgtEl>
                                          <p:spTgt spid="21508"/>
                                        </p:tgtEl>
                                      </p:cBhvr>
                                    </p:animEffect>
                                    <p:anim calcmode="lin" valueType="num">
                                      <p:cBhvr>
                                        <p:cTn id="11"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16" dur="26">
                                          <p:stCondLst>
                                            <p:cond delay="650"/>
                                          </p:stCondLst>
                                        </p:cTn>
                                        <p:tgtEl>
                                          <p:spTgt spid="21508"/>
                                        </p:tgtEl>
                                      </p:cBhvr>
                                      <p:to x="100000" y="60000"/>
                                    </p:animScale>
                                    <p:animScale>
                                      <p:cBhvr>
                                        <p:cTn id="17" dur="166" decel="50000">
                                          <p:stCondLst>
                                            <p:cond delay="676"/>
                                          </p:stCondLst>
                                        </p:cTn>
                                        <p:tgtEl>
                                          <p:spTgt spid="21508"/>
                                        </p:tgtEl>
                                      </p:cBhvr>
                                      <p:to x="100000" y="100000"/>
                                    </p:animScale>
                                    <p:animScale>
                                      <p:cBhvr>
                                        <p:cTn id="18" dur="26">
                                          <p:stCondLst>
                                            <p:cond delay="1312"/>
                                          </p:stCondLst>
                                        </p:cTn>
                                        <p:tgtEl>
                                          <p:spTgt spid="21508"/>
                                        </p:tgtEl>
                                      </p:cBhvr>
                                      <p:to x="100000" y="80000"/>
                                    </p:animScale>
                                    <p:animScale>
                                      <p:cBhvr>
                                        <p:cTn id="19" dur="166" decel="50000">
                                          <p:stCondLst>
                                            <p:cond delay="1338"/>
                                          </p:stCondLst>
                                        </p:cTn>
                                        <p:tgtEl>
                                          <p:spTgt spid="21508"/>
                                        </p:tgtEl>
                                      </p:cBhvr>
                                      <p:to x="100000" y="100000"/>
                                    </p:animScale>
                                    <p:animScale>
                                      <p:cBhvr>
                                        <p:cTn id="20" dur="26">
                                          <p:stCondLst>
                                            <p:cond delay="1642"/>
                                          </p:stCondLst>
                                        </p:cTn>
                                        <p:tgtEl>
                                          <p:spTgt spid="21508"/>
                                        </p:tgtEl>
                                      </p:cBhvr>
                                      <p:to x="100000" y="90000"/>
                                    </p:animScale>
                                    <p:animScale>
                                      <p:cBhvr>
                                        <p:cTn id="21" dur="166" decel="50000">
                                          <p:stCondLst>
                                            <p:cond delay="1668"/>
                                          </p:stCondLst>
                                        </p:cTn>
                                        <p:tgtEl>
                                          <p:spTgt spid="21508"/>
                                        </p:tgtEl>
                                      </p:cBhvr>
                                      <p:to x="100000" y="100000"/>
                                    </p:animScale>
                                    <p:animScale>
                                      <p:cBhvr>
                                        <p:cTn id="22" dur="26">
                                          <p:stCondLst>
                                            <p:cond delay="1808"/>
                                          </p:stCondLst>
                                        </p:cTn>
                                        <p:tgtEl>
                                          <p:spTgt spid="21508"/>
                                        </p:tgtEl>
                                      </p:cBhvr>
                                      <p:to x="100000" y="95000"/>
                                    </p:animScale>
                                    <p:animScale>
                                      <p:cBhvr>
                                        <p:cTn id="23" dur="166" decel="50000">
                                          <p:stCondLst>
                                            <p:cond delay="1834"/>
                                          </p:stCondLst>
                                        </p:cTn>
                                        <p:tgtEl>
                                          <p:spTgt spid="215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2" cstate="print"/>
          <a:srcRect l="70279" t="34375" r="5585" b="28320"/>
          <a:stretch>
            <a:fillRect/>
          </a:stretch>
        </p:blipFill>
        <p:spPr bwMode="auto">
          <a:xfrm>
            <a:off x="395536" y="3429000"/>
            <a:ext cx="3131840" cy="2721573"/>
          </a:xfrm>
          <a:prstGeom prst="rect">
            <a:avLst/>
          </a:prstGeom>
          <a:noFill/>
          <a:ln w="9525">
            <a:noFill/>
            <a:miter lim="800000"/>
            <a:headEnd/>
            <a:tailEnd/>
          </a:ln>
          <a:effectLst>
            <a:prstShdw prst="shdw13" dist="53882" dir="13500000">
              <a:schemeClr val="bg2">
                <a:alpha val="50000"/>
              </a:schemeClr>
            </a:prstShdw>
          </a:effectLst>
        </p:spPr>
      </p:pic>
      <p:graphicFrame>
        <p:nvGraphicFramePr>
          <p:cNvPr id="5" name="טבלה 4"/>
          <p:cNvGraphicFramePr>
            <a:graphicFrameLocks noGrp="1"/>
          </p:cNvGraphicFramePr>
          <p:nvPr/>
        </p:nvGraphicFramePr>
        <p:xfrm>
          <a:off x="251520" y="980728"/>
          <a:ext cx="8407400" cy="3291840"/>
        </p:xfrm>
        <a:graphic>
          <a:graphicData uri="http://schemas.openxmlformats.org/drawingml/2006/table">
            <a:tbl>
              <a:tblPr rtl="1"/>
              <a:tblGrid>
                <a:gridCol w="8407400"/>
              </a:tblGrid>
              <a:tr h="3024187">
                <a:tc>
                  <a:txBody>
                    <a:bodyPr/>
                    <a:lstStyle/>
                    <a:p>
                      <a:pPr marL="0" marR="0" rtl="1">
                        <a:spcBef>
                          <a:spcPts val="0"/>
                        </a:spcBef>
                        <a:spcAft>
                          <a:spcPts val="0"/>
                        </a:spcAft>
                      </a:pPr>
                      <a:r>
                        <a:rPr lang="he-IL" sz="3600" b="1" dirty="0" smtClean="0">
                          <a:effectLst/>
                          <a:latin typeface="arial"/>
                          <a:cs typeface="Aviv Light" pitchFamily="2" charset="-79"/>
                        </a:rPr>
                        <a:t>מצא זקן אחד בדרך שהיה נוטע נטיעות תאנים.</a:t>
                      </a:r>
                    </a:p>
                    <a:p>
                      <a:pPr marL="0" marR="0" rtl="1">
                        <a:spcBef>
                          <a:spcPts val="0"/>
                        </a:spcBef>
                        <a:spcAft>
                          <a:spcPts val="0"/>
                        </a:spcAft>
                      </a:pPr>
                      <a:r>
                        <a:rPr lang="he-IL" sz="3600" b="1" dirty="0" smtClean="0">
                          <a:effectLst/>
                          <a:latin typeface="arial"/>
                          <a:cs typeface="Aviv Light" pitchFamily="2" charset="-79"/>
                        </a:rPr>
                        <a:t>אמר לו </a:t>
                      </a:r>
                      <a:r>
                        <a:rPr lang="he-IL" sz="3600" b="1" dirty="0" err="1" smtClean="0">
                          <a:effectLst/>
                          <a:latin typeface="arial"/>
                          <a:cs typeface="Aviv Light" pitchFamily="2" charset="-79"/>
                        </a:rPr>
                        <a:t>אנדריאנוס</a:t>
                      </a:r>
                      <a:r>
                        <a:rPr lang="he-IL" sz="3600" b="1" dirty="0" smtClean="0">
                          <a:effectLst/>
                          <a:latin typeface="arial"/>
                          <a:cs typeface="Aviv Light" pitchFamily="2" charset="-79"/>
                        </a:rPr>
                        <a:t>, </a:t>
                      </a:r>
                    </a:p>
                    <a:p>
                      <a:pPr marL="0" marR="0" rtl="1">
                        <a:spcBef>
                          <a:spcPts val="0"/>
                        </a:spcBef>
                        <a:spcAft>
                          <a:spcPts val="0"/>
                        </a:spcAft>
                      </a:pPr>
                      <a:r>
                        <a:rPr lang="he-IL" sz="3600" b="1" dirty="0" smtClean="0">
                          <a:effectLst/>
                          <a:latin typeface="arial"/>
                          <a:cs typeface="Aviv Light" pitchFamily="2" charset="-79"/>
                        </a:rPr>
                        <a:t>"אתה זקן ועומד וטורח </a:t>
                      </a:r>
                      <a:r>
                        <a:rPr lang="he-IL" sz="3600" b="1" dirty="0" err="1" smtClean="0">
                          <a:effectLst/>
                          <a:latin typeface="arial"/>
                          <a:cs typeface="Aviv Light" pitchFamily="2" charset="-79"/>
                        </a:rPr>
                        <a:t>ומתיגע</a:t>
                      </a:r>
                      <a:r>
                        <a:rPr lang="he-IL" sz="3600" b="1" dirty="0" smtClean="0">
                          <a:effectLst/>
                          <a:latin typeface="arial"/>
                          <a:cs typeface="Aviv Light" pitchFamily="2" charset="-79"/>
                        </a:rPr>
                        <a:t> לאחרים".</a:t>
                      </a:r>
                    </a:p>
                    <a:p>
                      <a:pPr marL="0" marR="0" rtl="1">
                        <a:spcBef>
                          <a:spcPts val="0"/>
                        </a:spcBef>
                        <a:spcAft>
                          <a:spcPts val="0"/>
                        </a:spcAft>
                      </a:pPr>
                      <a:r>
                        <a:rPr lang="he-IL" sz="3600" b="1" dirty="0" smtClean="0">
                          <a:effectLst/>
                          <a:latin typeface="arial"/>
                          <a:cs typeface="Aviv Light" pitchFamily="2" charset="-79"/>
                        </a:rPr>
                        <a:t>אמר לו, "אדוני המלך, הריני נוטע.</a:t>
                      </a:r>
                    </a:p>
                    <a:p>
                      <a:pPr marL="0" marR="0" rtl="1">
                        <a:spcBef>
                          <a:spcPts val="0"/>
                        </a:spcBef>
                        <a:spcAft>
                          <a:spcPts val="0"/>
                        </a:spcAft>
                      </a:pPr>
                      <a:r>
                        <a:rPr lang="he-IL" sz="3600" b="1" dirty="0" smtClean="0">
                          <a:effectLst/>
                          <a:latin typeface="arial"/>
                          <a:cs typeface="Aviv Light" pitchFamily="2" charset="-79"/>
                        </a:rPr>
                        <a:t>אם אזכה, אוכל מפירות </a:t>
                      </a:r>
                      <a:r>
                        <a:rPr lang="he-IL" sz="3600" b="1" dirty="0" err="1" smtClean="0">
                          <a:effectLst/>
                          <a:latin typeface="arial"/>
                          <a:cs typeface="Aviv Light" pitchFamily="2" charset="-79"/>
                        </a:rPr>
                        <a:t>נטיעותי</a:t>
                      </a:r>
                      <a:r>
                        <a:rPr lang="he-IL" sz="3600" b="1" dirty="0" smtClean="0">
                          <a:effectLst/>
                          <a:latin typeface="arial"/>
                          <a:cs typeface="Aviv Light" pitchFamily="2" charset="-79"/>
                        </a:rPr>
                        <a:t>,</a:t>
                      </a:r>
                    </a:p>
                    <a:p>
                      <a:pPr marL="0" marR="0" rtl="1">
                        <a:spcBef>
                          <a:spcPts val="0"/>
                        </a:spcBef>
                        <a:spcAft>
                          <a:spcPts val="0"/>
                        </a:spcAft>
                      </a:pPr>
                      <a:r>
                        <a:rPr lang="he-IL" sz="3600" b="1" dirty="0" smtClean="0">
                          <a:effectLst/>
                          <a:latin typeface="arial"/>
                          <a:cs typeface="Aviv Light" pitchFamily="2" charset="-79"/>
                        </a:rPr>
                        <a:t>ואם לאו, יאכלו בני."</a:t>
                      </a:r>
                      <a:endParaRPr lang="he-IL" sz="36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4" name="Picture 4" descr="http://fastangel.com/wp-content/uploads/2013/10/wedding-flowers-background-blue.jpg"/>
          <p:cNvPicPr>
            <a:picLocks noChangeAspect="1" noChangeArrowheads="1"/>
          </p:cNvPicPr>
          <p:nvPr/>
        </p:nvPicPr>
        <p:blipFill>
          <a:blip r:embed="rId3"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6" name="Picture 4" descr="http://fastangel.com/wp-content/uploads/2013/10/wedding-flowers-background-blue.jpg"/>
          <p:cNvPicPr>
            <a:picLocks noChangeAspect="1" noChangeArrowheads="1"/>
          </p:cNvPicPr>
          <p:nvPr/>
        </p:nvPicPr>
        <p:blipFill>
          <a:blip r:embed="rId3"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676238"/>
            <a:ext cx="9144000" cy="1196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3" presetClass="entr" presetSubtype="16"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 calcmode="lin" valueType="num">
                                      <p:cBhvr>
                                        <p:cTn id="10" dur="2000" fill="hold"/>
                                        <p:tgtEl>
                                          <p:spTgt spid="22530"/>
                                        </p:tgtEl>
                                        <p:attrNameLst>
                                          <p:attrName>ppt_w</p:attrName>
                                        </p:attrNameLst>
                                      </p:cBhvr>
                                      <p:tavLst>
                                        <p:tav tm="0">
                                          <p:val>
                                            <p:fltVal val="0"/>
                                          </p:val>
                                        </p:tav>
                                        <p:tav tm="100000">
                                          <p:val>
                                            <p:strVal val="#ppt_w"/>
                                          </p:val>
                                        </p:tav>
                                      </p:tavLst>
                                    </p:anim>
                                    <p:anim calcmode="lin" valueType="num">
                                      <p:cBhvr>
                                        <p:cTn id="11" dur="2000" fill="hold"/>
                                        <p:tgtEl>
                                          <p:spTgt spid="225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nvGraphicFramePr>
        <p:xfrm>
          <a:off x="611560" y="764704"/>
          <a:ext cx="7993063" cy="4537075"/>
        </p:xfrm>
        <a:graphic>
          <a:graphicData uri="http://schemas.openxmlformats.org/drawingml/2006/table">
            <a:tbl>
              <a:tblPr rtl="1"/>
              <a:tblGrid>
                <a:gridCol w="7993063"/>
              </a:tblGrid>
              <a:tr h="4537075">
                <a:tc>
                  <a:txBody>
                    <a:bodyPr/>
                    <a:lstStyle/>
                    <a:p>
                      <a:pPr marL="0" marR="0" rtl="1">
                        <a:spcBef>
                          <a:spcPts val="0"/>
                        </a:spcBef>
                        <a:spcAft>
                          <a:spcPts val="0"/>
                        </a:spcAft>
                      </a:pPr>
                      <a:r>
                        <a:rPr lang="he-IL" sz="3200" b="1" dirty="0" smtClean="0">
                          <a:solidFill>
                            <a:schemeClr val="tx1"/>
                          </a:solidFill>
                          <a:effectLst/>
                          <a:latin typeface="arial"/>
                          <a:cs typeface="Aviv Light" pitchFamily="2" charset="-79"/>
                        </a:rPr>
                        <a:t>עשה שלש שנים במלחמה.</a:t>
                      </a:r>
                    </a:p>
                    <a:p>
                      <a:pPr marL="0" marR="0" rtl="1">
                        <a:spcBef>
                          <a:spcPts val="0"/>
                        </a:spcBef>
                        <a:spcAft>
                          <a:spcPts val="0"/>
                        </a:spcAft>
                      </a:pPr>
                      <a:r>
                        <a:rPr lang="he-IL" sz="3200" b="1" dirty="0" smtClean="0">
                          <a:solidFill>
                            <a:schemeClr val="tx1"/>
                          </a:solidFill>
                          <a:effectLst/>
                          <a:latin typeface="arial"/>
                          <a:cs typeface="Aviv Light" pitchFamily="2" charset="-79"/>
                        </a:rPr>
                        <a:t>חזר ומצא לאותו זקן באותו מקום.</a:t>
                      </a:r>
                    </a:p>
                    <a:p>
                      <a:pPr marL="0" marR="0" rtl="1">
                        <a:spcBef>
                          <a:spcPts val="0"/>
                        </a:spcBef>
                        <a:spcAft>
                          <a:spcPts val="0"/>
                        </a:spcAft>
                      </a:pPr>
                      <a:r>
                        <a:rPr lang="he-IL" sz="3200" b="1" dirty="0" smtClean="0">
                          <a:solidFill>
                            <a:schemeClr val="tx1"/>
                          </a:solidFill>
                          <a:effectLst/>
                          <a:latin typeface="arial"/>
                          <a:cs typeface="Aviv Light" pitchFamily="2" charset="-79"/>
                        </a:rPr>
                        <a:t>מה עשה אותו זקן?</a:t>
                      </a:r>
                    </a:p>
                    <a:p>
                      <a:pPr marL="0" marR="0" rtl="1">
                        <a:spcBef>
                          <a:spcPts val="0"/>
                        </a:spcBef>
                        <a:spcAft>
                          <a:spcPts val="0"/>
                        </a:spcAft>
                      </a:pPr>
                      <a:r>
                        <a:rPr lang="he-IL" sz="3200" b="1" dirty="0" smtClean="0">
                          <a:solidFill>
                            <a:schemeClr val="tx1"/>
                          </a:solidFill>
                          <a:effectLst/>
                          <a:latin typeface="arial"/>
                          <a:cs typeface="Aviv Light" pitchFamily="2" charset="-79"/>
                        </a:rPr>
                        <a:t>נטל סלסלה ומלא אותה בכורי תאנים יפות</a:t>
                      </a:r>
                    </a:p>
                    <a:p>
                      <a:pPr marL="0" marR="0" rtl="1">
                        <a:spcBef>
                          <a:spcPts val="0"/>
                        </a:spcBef>
                        <a:spcAft>
                          <a:spcPts val="0"/>
                        </a:spcAft>
                      </a:pPr>
                      <a:r>
                        <a:rPr lang="he-IL" sz="3200" b="1" dirty="0" smtClean="0">
                          <a:solidFill>
                            <a:schemeClr val="tx1"/>
                          </a:solidFill>
                          <a:effectLst/>
                          <a:latin typeface="arial"/>
                          <a:cs typeface="Aviv Light" pitchFamily="2" charset="-79"/>
                        </a:rPr>
                        <a:t>וקרב לפני </a:t>
                      </a:r>
                      <a:r>
                        <a:rPr lang="he-IL" sz="3200" b="1" dirty="0" err="1" smtClean="0">
                          <a:solidFill>
                            <a:schemeClr val="tx1"/>
                          </a:solidFill>
                          <a:effectLst/>
                          <a:latin typeface="arial"/>
                          <a:cs typeface="Aviv Light" pitchFamily="2" charset="-79"/>
                        </a:rPr>
                        <a:t>אנדריאנוס</a:t>
                      </a:r>
                      <a:r>
                        <a:rPr lang="he-IL" sz="3200" b="1" dirty="0" smtClean="0">
                          <a:solidFill>
                            <a:schemeClr val="tx1"/>
                          </a:solidFill>
                          <a:effectLst/>
                          <a:latin typeface="arial"/>
                          <a:cs typeface="Aviv Light" pitchFamily="2" charset="-79"/>
                        </a:rPr>
                        <a:t>.</a:t>
                      </a:r>
                    </a:p>
                    <a:p>
                      <a:pPr marL="0" marR="0" rtl="1">
                        <a:spcBef>
                          <a:spcPts val="0"/>
                        </a:spcBef>
                        <a:spcAft>
                          <a:spcPts val="0"/>
                        </a:spcAft>
                      </a:pPr>
                      <a:r>
                        <a:rPr lang="he-IL" sz="3200" b="1" dirty="0" smtClean="0">
                          <a:solidFill>
                            <a:schemeClr val="tx1"/>
                          </a:solidFill>
                          <a:effectLst/>
                          <a:latin typeface="arial"/>
                          <a:cs typeface="Aviv Light" pitchFamily="2" charset="-79"/>
                        </a:rPr>
                        <a:t>אמר לפניו, "אדני המלך, קבל מן עבדך!</a:t>
                      </a:r>
                    </a:p>
                    <a:p>
                      <a:pPr marL="0" marR="0" rtl="1">
                        <a:spcBef>
                          <a:spcPts val="0"/>
                        </a:spcBef>
                        <a:spcAft>
                          <a:spcPts val="0"/>
                        </a:spcAft>
                      </a:pPr>
                      <a:r>
                        <a:rPr lang="he-IL" sz="3200" b="1" dirty="0" smtClean="0">
                          <a:solidFill>
                            <a:schemeClr val="tx1"/>
                          </a:solidFill>
                          <a:effectLst/>
                          <a:latin typeface="arial"/>
                          <a:cs typeface="Aviv Light" pitchFamily="2" charset="-79"/>
                        </a:rPr>
                        <a:t>אני הוא אותו הזקן שמצאת אותי בהליכתך</a:t>
                      </a:r>
                    </a:p>
                    <a:p>
                      <a:pPr marL="0" marR="0" rtl="1">
                        <a:spcBef>
                          <a:spcPts val="0"/>
                        </a:spcBef>
                        <a:spcAft>
                          <a:spcPts val="0"/>
                        </a:spcAft>
                      </a:pPr>
                      <a:r>
                        <a:rPr lang="he-IL" sz="3200" b="1" dirty="0" smtClean="0">
                          <a:solidFill>
                            <a:schemeClr val="tx1"/>
                          </a:solidFill>
                          <a:effectLst/>
                          <a:latin typeface="arial"/>
                          <a:cs typeface="Aviv Light" pitchFamily="2" charset="-79"/>
                        </a:rPr>
                        <a:t>ואמרת לי, </a:t>
                      </a:r>
                    </a:p>
                    <a:p>
                      <a:pPr marL="0" marR="0" rtl="1">
                        <a:spcBef>
                          <a:spcPts val="0"/>
                        </a:spcBef>
                        <a:spcAft>
                          <a:spcPts val="0"/>
                        </a:spcAft>
                      </a:pPr>
                      <a:r>
                        <a:rPr lang="he-IL" sz="3200" b="1" dirty="0" smtClean="0">
                          <a:solidFill>
                            <a:schemeClr val="tx1"/>
                          </a:solidFill>
                          <a:effectLst/>
                          <a:latin typeface="arial"/>
                          <a:cs typeface="Aviv Light" pitchFamily="2" charset="-79"/>
                        </a:rPr>
                        <a:t>'אתה זקן, מה אתה מצטער עומד </a:t>
                      </a:r>
                      <a:r>
                        <a:rPr lang="he-IL" sz="3200" b="1" dirty="0" err="1" smtClean="0">
                          <a:solidFill>
                            <a:schemeClr val="tx1"/>
                          </a:solidFill>
                          <a:effectLst/>
                          <a:latin typeface="arial"/>
                          <a:cs typeface="Aviv Light" pitchFamily="2" charset="-79"/>
                        </a:rPr>
                        <a:t>ומתיגע</a:t>
                      </a:r>
                      <a:r>
                        <a:rPr lang="he-IL" sz="3200" b="1" dirty="0" smtClean="0">
                          <a:solidFill>
                            <a:schemeClr val="tx1"/>
                          </a:solidFill>
                          <a:effectLst/>
                          <a:latin typeface="arial"/>
                          <a:cs typeface="Aviv Light" pitchFamily="2" charset="-79"/>
                        </a:rPr>
                        <a:t> לאחרים?'</a:t>
                      </a:r>
                      <a:endParaRPr lang="he-IL" sz="3200" b="1" dirty="0">
                        <a:solidFill>
                          <a:schemeClr val="tx1"/>
                        </a:solidFill>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6" name="Picture 4" descr="http://fastangel.com/wp-content/uploads/2013/10/wedding-flowers-background-blue.jpg"/>
          <p:cNvPicPr>
            <a:picLocks noChangeAspect="1" noChangeArrowheads="1"/>
          </p:cNvPicPr>
          <p:nvPr/>
        </p:nvPicPr>
        <p:blipFill>
          <a:blip r:embed="rId2"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7" name="Picture 4" descr="http://fastangel.com/wp-content/uploads/2013/10/wedding-flowers-background-blue.jpg"/>
          <p:cNvPicPr>
            <a:picLocks noChangeAspect="1" noChangeArrowheads="1"/>
          </p:cNvPicPr>
          <p:nvPr/>
        </p:nvPicPr>
        <p:blipFill>
          <a:blip r:embed="rId2"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676238"/>
            <a:ext cx="9144000" cy="1196752"/>
          </a:xfrm>
          <a:prstGeom prst="rect">
            <a:avLst/>
          </a:prstGeom>
          <a:noFill/>
        </p:spPr>
      </p:pic>
      <p:pic>
        <p:nvPicPr>
          <p:cNvPr id="23554" name="Picture 2" descr="https://encrypted-tbn0.gstatic.com/images?q=tbn:ANd9GcSH3PoDxciiWoPODFX3_SuR8P99HPvA-NUzgpbznbMp_lulcYUR">
            <a:hlinkClick r:id="rId3"/>
          </p:cNvPr>
          <p:cNvPicPr>
            <a:picLocks noChangeAspect="1" noChangeArrowheads="1"/>
          </p:cNvPicPr>
          <p:nvPr/>
        </p:nvPicPr>
        <p:blipFill>
          <a:blip r:embed="rId4" cstate="print"/>
          <a:srcRect l="-652" t="60" b="10030"/>
          <a:stretch>
            <a:fillRect/>
          </a:stretch>
        </p:blipFill>
        <p:spPr bwMode="auto">
          <a:xfrm>
            <a:off x="395536" y="2276872"/>
            <a:ext cx="2023380" cy="1584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circle(in)">
                                      <p:cBhvr>
                                        <p:cTn id="11"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ttps://encrypted-tbn1.gstatic.com/images?q=tbn:ANd9GcS0cx7SbMgul1HqnTEQbJxazFLO0OV3llIZukkk311QHZysqFhf">
            <a:hlinkClick r:id="rId2"/>
          </p:cNvPr>
          <p:cNvPicPr>
            <a:picLocks noChangeAspect="1" noChangeArrowheads="1"/>
          </p:cNvPicPr>
          <p:nvPr/>
        </p:nvPicPr>
        <p:blipFill>
          <a:blip r:embed="rId3" cstate="print"/>
          <a:srcRect/>
          <a:stretch>
            <a:fillRect/>
          </a:stretch>
        </p:blipFill>
        <p:spPr bwMode="auto">
          <a:xfrm>
            <a:off x="323528" y="2314014"/>
            <a:ext cx="2376264" cy="1788463"/>
          </a:xfrm>
          <a:prstGeom prst="rect">
            <a:avLst/>
          </a:prstGeom>
          <a:noFill/>
          <a:ln w="9525">
            <a:noFill/>
            <a:miter lim="800000"/>
            <a:headEnd/>
            <a:tailEnd/>
          </a:ln>
        </p:spPr>
      </p:pic>
      <p:graphicFrame>
        <p:nvGraphicFramePr>
          <p:cNvPr id="5" name="טבלה 4"/>
          <p:cNvGraphicFramePr>
            <a:graphicFrameLocks noGrp="1"/>
          </p:cNvGraphicFramePr>
          <p:nvPr/>
        </p:nvGraphicFramePr>
        <p:xfrm>
          <a:off x="0" y="980728"/>
          <a:ext cx="8625034" cy="4032250"/>
        </p:xfrm>
        <a:graphic>
          <a:graphicData uri="http://schemas.openxmlformats.org/drawingml/2006/table">
            <a:tbl>
              <a:tblPr rtl="1"/>
              <a:tblGrid>
                <a:gridCol w="8625034"/>
              </a:tblGrid>
              <a:tr h="4032250">
                <a:tc>
                  <a:txBody>
                    <a:bodyPr/>
                    <a:lstStyle/>
                    <a:p>
                      <a:pPr marL="0" marR="0" rtl="1">
                        <a:spcBef>
                          <a:spcPts val="0"/>
                        </a:spcBef>
                        <a:spcAft>
                          <a:spcPts val="0"/>
                        </a:spcAft>
                      </a:pPr>
                      <a:r>
                        <a:rPr lang="he-IL" sz="3200" b="1" dirty="0" smtClean="0">
                          <a:effectLst/>
                          <a:latin typeface="arial"/>
                          <a:cs typeface="Aviv Light" pitchFamily="2" charset="-79"/>
                        </a:rPr>
                        <a:t>הרי כבר זכני המקום לאכול מפירות </a:t>
                      </a:r>
                      <a:r>
                        <a:rPr lang="he-IL" sz="3200" b="1" dirty="0" err="1" smtClean="0">
                          <a:effectLst/>
                          <a:latin typeface="arial"/>
                          <a:cs typeface="Aviv Light" pitchFamily="2" charset="-79"/>
                        </a:rPr>
                        <a:t>נטיעותי</a:t>
                      </a:r>
                      <a:r>
                        <a:rPr lang="he-IL" sz="3200" b="1" dirty="0" smtClean="0">
                          <a:effectLst/>
                          <a:latin typeface="arial"/>
                          <a:cs typeface="Aviv Light" pitchFamily="2" charset="-79"/>
                        </a:rPr>
                        <a:t>,</a:t>
                      </a:r>
                    </a:p>
                    <a:p>
                      <a:pPr marL="0" marR="0" rtl="1">
                        <a:spcBef>
                          <a:spcPts val="0"/>
                        </a:spcBef>
                        <a:spcAft>
                          <a:spcPts val="0"/>
                        </a:spcAft>
                      </a:pPr>
                      <a:r>
                        <a:rPr lang="he-IL" sz="3200" b="1" dirty="0" smtClean="0">
                          <a:effectLst/>
                          <a:latin typeface="arial"/>
                          <a:cs typeface="Aviv Light" pitchFamily="2" charset="-79"/>
                        </a:rPr>
                        <a:t>ואלה שבתוך הסלסלה מהן מנתך."</a:t>
                      </a:r>
                    </a:p>
                    <a:p>
                      <a:pPr marL="0" marR="0" rtl="1">
                        <a:spcBef>
                          <a:spcPts val="0"/>
                        </a:spcBef>
                        <a:spcAft>
                          <a:spcPts val="0"/>
                        </a:spcAft>
                      </a:pPr>
                      <a:r>
                        <a:rPr lang="he-IL" sz="3200" b="1" dirty="0" smtClean="0">
                          <a:effectLst/>
                          <a:latin typeface="arial"/>
                          <a:cs typeface="Aviv Light" pitchFamily="2" charset="-79"/>
                        </a:rPr>
                        <a:t>מיד אמר אדריאנוס לעבדיו,</a:t>
                      </a:r>
                    </a:p>
                    <a:p>
                      <a:pPr marL="0" marR="0" rtl="1">
                        <a:spcBef>
                          <a:spcPts val="0"/>
                        </a:spcBef>
                        <a:spcAft>
                          <a:spcPts val="0"/>
                        </a:spcAft>
                      </a:pPr>
                      <a:r>
                        <a:rPr lang="he-IL" sz="3200" b="1" dirty="0" smtClean="0">
                          <a:effectLst/>
                          <a:latin typeface="arial"/>
                          <a:cs typeface="Aviv Light" pitchFamily="2" charset="-79"/>
                        </a:rPr>
                        <a:t>"טלו אותה ממנו ומלאו אותה זהובים".</a:t>
                      </a:r>
                    </a:p>
                    <a:p>
                      <a:pPr marL="0" marR="0" rtl="1">
                        <a:spcBef>
                          <a:spcPts val="0"/>
                        </a:spcBef>
                        <a:spcAft>
                          <a:spcPts val="0"/>
                        </a:spcAft>
                      </a:pPr>
                      <a:r>
                        <a:rPr lang="he-IL" sz="3200" b="1" dirty="0" smtClean="0">
                          <a:effectLst/>
                          <a:latin typeface="arial"/>
                          <a:cs typeface="Aviv Light" pitchFamily="2" charset="-79"/>
                        </a:rPr>
                        <a:t>ועשו כך.</a:t>
                      </a:r>
                    </a:p>
                    <a:p>
                      <a:pPr marL="0" marR="0" rtl="1">
                        <a:spcBef>
                          <a:spcPts val="0"/>
                        </a:spcBef>
                        <a:spcAft>
                          <a:spcPts val="0"/>
                        </a:spcAft>
                      </a:pPr>
                      <a:r>
                        <a:rPr lang="he-IL" sz="3200" b="1" dirty="0" smtClean="0">
                          <a:effectLst/>
                          <a:latin typeface="arial"/>
                          <a:cs typeface="Aviv Light" pitchFamily="2" charset="-79"/>
                        </a:rPr>
                        <a:t>נטל הזקן הסלסלה מלאה זהובים </a:t>
                      </a:r>
                    </a:p>
                    <a:p>
                      <a:pPr marL="0" marR="0" rtl="1">
                        <a:spcBef>
                          <a:spcPts val="0"/>
                        </a:spcBef>
                        <a:spcAft>
                          <a:spcPts val="0"/>
                        </a:spcAft>
                      </a:pPr>
                      <a:r>
                        <a:rPr lang="he-IL" sz="3200" b="1" dirty="0" smtClean="0">
                          <a:effectLst/>
                          <a:latin typeface="arial"/>
                          <a:cs typeface="Aviv Light" pitchFamily="2" charset="-79"/>
                        </a:rPr>
                        <a:t>והתחיל הולך ומשתבח בביתו לאשתו ולבניו.</a:t>
                      </a:r>
                    </a:p>
                    <a:p>
                      <a:pPr marL="0" marR="0" rtl="1">
                        <a:spcBef>
                          <a:spcPts val="0"/>
                        </a:spcBef>
                        <a:spcAft>
                          <a:spcPts val="0"/>
                        </a:spcAft>
                      </a:pPr>
                      <a:r>
                        <a:rPr lang="he-IL" sz="3200" b="1" dirty="0" smtClean="0">
                          <a:effectLst/>
                          <a:latin typeface="arial"/>
                          <a:cs typeface="Aviv Light" pitchFamily="2" charset="-79"/>
                        </a:rPr>
                        <a:t>סח להם את המעשה.</a:t>
                      </a:r>
                      <a:endParaRPr lang="he-IL" sz="32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4"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6"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676238"/>
            <a:ext cx="9144000" cy="1196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4578"/>
                                        </p:tgtEl>
                                        <p:attrNameLst>
                                          <p:attrName>style.visibility</p:attrName>
                                        </p:attrNameLst>
                                      </p:cBhvr>
                                      <p:to>
                                        <p:strVal val="visible"/>
                                      </p:to>
                                    </p:set>
                                    <p:anim calcmode="lin" valueType="num">
                                      <p:cBhvr>
                                        <p:cTn id="11" dur="1000" fill="hold"/>
                                        <p:tgtEl>
                                          <p:spTgt spid="24578"/>
                                        </p:tgtEl>
                                        <p:attrNameLst>
                                          <p:attrName>ppt_w</p:attrName>
                                        </p:attrNameLst>
                                      </p:cBhvr>
                                      <p:tavLst>
                                        <p:tav tm="0">
                                          <p:val>
                                            <p:fltVal val="0"/>
                                          </p:val>
                                        </p:tav>
                                        <p:tav tm="100000">
                                          <p:val>
                                            <p:strVal val="#ppt_w"/>
                                          </p:val>
                                        </p:tav>
                                      </p:tavLst>
                                    </p:anim>
                                    <p:anim calcmode="lin" valueType="num">
                                      <p:cBhvr>
                                        <p:cTn id="12" dur="1000" fill="hold"/>
                                        <p:tgtEl>
                                          <p:spTgt spid="24578"/>
                                        </p:tgtEl>
                                        <p:attrNameLst>
                                          <p:attrName>ppt_h</p:attrName>
                                        </p:attrNameLst>
                                      </p:cBhvr>
                                      <p:tavLst>
                                        <p:tav tm="0">
                                          <p:val>
                                            <p:fltVal val="0"/>
                                          </p:val>
                                        </p:tav>
                                        <p:tav tm="100000">
                                          <p:val>
                                            <p:strVal val="#ppt_h"/>
                                          </p:val>
                                        </p:tav>
                                      </p:tavLst>
                                    </p:anim>
                                    <p:anim calcmode="lin" valueType="num">
                                      <p:cBhvr>
                                        <p:cTn id="13" dur="1000" fill="hold"/>
                                        <p:tgtEl>
                                          <p:spTgt spid="24578"/>
                                        </p:tgtEl>
                                        <p:attrNameLst>
                                          <p:attrName>style.rotation</p:attrName>
                                        </p:attrNameLst>
                                      </p:cBhvr>
                                      <p:tavLst>
                                        <p:tav tm="0">
                                          <p:val>
                                            <p:fltVal val="90"/>
                                          </p:val>
                                        </p:tav>
                                        <p:tav tm="100000">
                                          <p:val>
                                            <p:fltVal val="0"/>
                                          </p:val>
                                        </p:tav>
                                      </p:tavLst>
                                    </p:anim>
                                    <p:animEffect transition="in" filter="fade">
                                      <p:cBhvr>
                                        <p:cTn id="14"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5" descr="https://encrypted-tbn0.gstatic.com/images?q=tbn:ANd9GcThSye78_NtX93goSfVwtaQxp9C3vF1bMCIwvYGWXJNYzDopZf7xQ">
            <a:hlinkClick r:id="rId2"/>
          </p:cNvPr>
          <p:cNvPicPr>
            <a:picLocks noChangeAspect="1" noChangeArrowheads="1"/>
          </p:cNvPicPr>
          <p:nvPr/>
        </p:nvPicPr>
        <p:blipFill>
          <a:blip r:embed="rId3" cstate="print"/>
          <a:srcRect t="6477" b="14717"/>
          <a:stretch>
            <a:fillRect/>
          </a:stretch>
        </p:blipFill>
        <p:spPr bwMode="auto">
          <a:xfrm>
            <a:off x="395536" y="3789040"/>
            <a:ext cx="2190220" cy="1726409"/>
          </a:xfrm>
          <a:prstGeom prst="rect">
            <a:avLst/>
          </a:prstGeom>
          <a:noFill/>
          <a:ln w="9525">
            <a:noFill/>
            <a:miter lim="800000"/>
            <a:headEnd/>
            <a:tailEnd/>
          </a:ln>
        </p:spPr>
      </p:pic>
      <p:graphicFrame>
        <p:nvGraphicFramePr>
          <p:cNvPr id="5" name="טבלה 4"/>
          <p:cNvGraphicFramePr>
            <a:graphicFrameLocks noGrp="1"/>
          </p:cNvGraphicFramePr>
          <p:nvPr/>
        </p:nvGraphicFramePr>
        <p:xfrm>
          <a:off x="395536" y="908720"/>
          <a:ext cx="8434387" cy="3901440"/>
        </p:xfrm>
        <a:graphic>
          <a:graphicData uri="http://schemas.openxmlformats.org/drawingml/2006/table">
            <a:tbl>
              <a:tblPr rtl="1"/>
              <a:tblGrid>
                <a:gridCol w="8434387"/>
              </a:tblGrid>
              <a:tr h="3900487">
                <a:tc>
                  <a:txBody>
                    <a:bodyPr/>
                    <a:lstStyle/>
                    <a:p>
                      <a:pPr marL="0" marR="0" rtl="1">
                        <a:spcBef>
                          <a:spcPts val="0"/>
                        </a:spcBef>
                        <a:spcAft>
                          <a:spcPts val="0"/>
                        </a:spcAft>
                      </a:pPr>
                      <a:r>
                        <a:rPr lang="he-IL" sz="3200" b="1" dirty="0" err="1" smtClean="0">
                          <a:effectLst/>
                          <a:latin typeface="arial"/>
                          <a:cs typeface="Aviv Light" pitchFamily="2" charset="-79"/>
                        </a:rPr>
                        <a:t>היתה</a:t>
                      </a:r>
                      <a:r>
                        <a:rPr lang="he-IL" sz="3200" b="1" dirty="0" smtClean="0">
                          <a:effectLst/>
                          <a:latin typeface="arial"/>
                          <a:cs typeface="Aviv Light" pitchFamily="2" charset="-79"/>
                        </a:rPr>
                        <a:t> שכנתו עומדת שם, שמעה מה אמר הזקן.</a:t>
                      </a:r>
                    </a:p>
                    <a:p>
                      <a:pPr marL="0" marR="0" rtl="1">
                        <a:spcBef>
                          <a:spcPts val="0"/>
                        </a:spcBef>
                        <a:spcAft>
                          <a:spcPts val="0"/>
                        </a:spcAft>
                      </a:pPr>
                      <a:r>
                        <a:rPr lang="he-IL" sz="3200" b="1" dirty="0" smtClean="0">
                          <a:effectLst/>
                          <a:latin typeface="arial"/>
                          <a:cs typeface="Aviv Light" pitchFamily="2" charset="-79"/>
                        </a:rPr>
                        <a:t>אמרה לבעלה, </a:t>
                      </a:r>
                    </a:p>
                    <a:p>
                      <a:pPr marL="0" marR="0" rtl="1">
                        <a:spcBef>
                          <a:spcPts val="0"/>
                        </a:spcBef>
                        <a:spcAft>
                          <a:spcPts val="0"/>
                        </a:spcAft>
                      </a:pPr>
                      <a:r>
                        <a:rPr lang="he-IL" sz="3200" b="1" dirty="0" smtClean="0">
                          <a:effectLst/>
                          <a:latin typeface="arial"/>
                          <a:cs typeface="Aviv Light" pitchFamily="2" charset="-79"/>
                        </a:rPr>
                        <a:t>"הרי שכן שלנו כיבד את המלך בסלסלה של תאנים ומלא אותה לו זהובים.</a:t>
                      </a:r>
                    </a:p>
                    <a:p>
                      <a:pPr marL="0" marR="0" rtl="1">
                        <a:spcBef>
                          <a:spcPts val="0"/>
                        </a:spcBef>
                        <a:spcAft>
                          <a:spcPts val="0"/>
                        </a:spcAft>
                      </a:pPr>
                      <a:r>
                        <a:rPr lang="he-IL" sz="3200" b="1" dirty="0" smtClean="0">
                          <a:effectLst/>
                          <a:latin typeface="arial"/>
                          <a:cs typeface="Aviv Light" pitchFamily="2" charset="-79"/>
                        </a:rPr>
                        <a:t>ועתה עמוד וטול סל גדול ומלא אותו כל מיני מגדים</a:t>
                      </a:r>
                    </a:p>
                    <a:p>
                      <a:pPr marL="0" marR="0" rtl="1">
                        <a:spcBef>
                          <a:spcPts val="0"/>
                        </a:spcBef>
                        <a:spcAft>
                          <a:spcPts val="0"/>
                        </a:spcAft>
                      </a:pPr>
                      <a:r>
                        <a:rPr lang="he-IL" sz="3200" b="1" dirty="0" smtClean="0">
                          <a:effectLst/>
                          <a:latin typeface="arial"/>
                          <a:cs typeface="Aviv Light" pitchFamily="2" charset="-79"/>
                        </a:rPr>
                        <a:t>מן תפוחים ותאנים ושאר פירות יפות שהוא אוהב,</a:t>
                      </a:r>
                    </a:p>
                    <a:p>
                      <a:pPr marL="0" marR="0" rtl="1">
                        <a:spcBef>
                          <a:spcPts val="0"/>
                        </a:spcBef>
                        <a:spcAft>
                          <a:spcPts val="0"/>
                        </a:spcAft>
                      </a:pPr>
                      <a:r>
                        <a:rPr lang="he-IL" sz="3200" b="1" dirty="0" smtClean="0">
                          <a:effectLst/>
                          <a:latin typeface="arial"/>
                          <a:cs typeface="Aviv Light" pitchFamily="2" charset="-79"/>
                        </a:rPr>
                        <a:t>לך וכיבד אותו בהן,</a:t>
                      </a:r>
                    </a:p>
                    <a:p>
                      <a:pPr marL="0" marR="0" rtl="1">
                        <a:spcBef>
                          <a:spcPts val="0"/>
                        </a:spcBef>
                        <a:spcAft>
                          <a:spcPts val="0"/>
                        </a:spcAft>
                      </a:pPr>
                      <a:r>
                        <a:rPr lang="he-IL" sz="3200" b="1" dirty="0" smtClean="0">
                          <a:effectLst/>
                          <a:latin typeface="arial"/>
                          <a:cs typeface="Aviv Light" pitchFamily="2" charset="-79"/>
                        </a:rPr>
                        <a:t>שמא ימלא לך זהובים כמו שעשה לשכננו הזקן.</a:t>
                      </a:r>
                      <a:endParaRPr lang="he-IL" sz="32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4"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6"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733256"/>
            <a:ext cx="9144000" cy="1196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circle(in)">
                                      <p:cBhvr>
                                        <p:cTn id="11"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nvGraphicFramePr>
        <p:xfrm>
          <a:off x="0" y="908720"/>
          <a:ext cx="8434388" cy="3840480"/>
        </p:xfrm>
        <a:graphic>
          <a:graphicData uri="http://schemas.openxmlformats.org/drawingml/2006/table">
            <a:tbl>
              <a:tblPr rtl="1"/>
              <a:tblGrid>
                <a:gridCol w="8434388"/>
              </a:tblGrid>
              <a:tr h="3292475">
                <a:tc>
                  <a:txBody>
                    <a:bodyPr/>
                    <a:lstStyle/>
                    <a:p>
                      <a:pPr marL="0" marR="0" rtl="1">
                        <a:spcBef>
                          <a:spcPts val="0"/>
                        </a:spcBef>
                        <a:spcAft>
                          <a:spcPts val="0"/>
                        </a:spcAft>
                      </a:pPr>
                      <a:r>
                        <a:rPr lang="he-IL" sz="3600" b="1" dirty="0" smtClean="0">
                          <a:effectLst/>
                          <a:latin typeface="arial"/>
                          <a:cs typeface="Aviv Light" pitchFamily="2" charset="-79"/>
                        </a:rPr>
                        <a:t>הלך ושמע לאשתו </a:t>
                      </a:r>
                    </a:p>
                    <a:p>
                      <a:pPr marL="0" marR="0" rtl="1">
                        <a:spcBef>
                          <a:spcPts val="0"/>
                        </a:spcBef>
                        <a:spcAft>
                          <a:spcPts val="0"/>
                        </a:spcAft>
                      </a:pPr>
                      <a:r>
                        <a:rPr lang="he-IL" sz="3600" b="1" dirty="0" smtClean="0">
                          <a:effectLst/>
                          <a:latin typeface="arial"/>
                          <a:cs typeface="Aviv Light" pitchFamily="2" charset="-79"/>
                        </a:rPr>
                        <a:t>ונטל סל גדול ומלא אותו כל מיני מגדים </a:t>
                      </a:r>
                    </a:p>
                    <a:p>
                      <a:pPr marL="0" marR="0" rtl="1">
                        <a:spcBef>
                          <a:spcPts val="0"/>
                        </a:spcBef>
                        <a:spcAft>
                          <a:spcPts val="0"/>
                        </a:spcAft>
                      </a:pPr>
                      <a:r>
                        <a:rPr lang="he-IL" sz="3600" b="1" dirty="0" smtClean="0">
                          <a:effectLst/>
                          <a:latin typeface="arial"/>
                          <a:cs typeface="Aviv Light" pitchFamily="2" charset="-79"/>
                        </a:rPr>
                        <a:t>תאנים ותפוחים </a:t>
                      </a:r>
                    </a:p>
                    <a:p>
                      <a:pPr marL="0" marR="0" rtl="1">
                        <a:spcBef>
                          <a:spcPts val="0"/>
                        </a:spcBef>
                        <a:spcAft>
                          <a:spcPts val="0"/>
                        </a:spcAft>
                      </a:pPr>
                      <a:r>
                        <a:rPr lang="he-IL" sz="3600" b="1" dirty="0" smtClean="0">
                          <a:effectLst/>
                          <a:latin typeface="arial"/>
                          <a:cs typeface="Aviv Light" pitchFamily="2" charset="-79"/>
                        </a:rPr>
                        <a:t>וטען על כתפו וקרב לפני המלך </a:t>
                      </a:r>
                    </a:p>
                    <a:p>
                      <a:pPr marL="0" marR="0" rtl="1">
                        <a:spcBef>
                          <a:spcPts val="0"/>
                        </a:spcBef>
                        <a:spcAft>
                          <a:spcPts val="0"/>
                        </a:spcAft>
                      </a:pPr>
                      <a:r>
                        <a:rPr lang="he-IL" sz="3600" b="1" dirty="0" smtClean="0">
                          <a:effectLst/>
                          <a:latin typeface="arial"/>
                          <a:cs typeface="Aviv Light" pitchFamily="2" charset="-79"/>
                        </a:rPr>
                        <a:t>ועמד</a:t>
                      </a:r>
                      <a:r>
                        <a:rPr lang="he-IL" sz="3600" b="1" baseline="0" dirty="0" smtClean="0">
                          <a:effectLst/>
                          <a:latin typeface="arial"/>
                          <a:cs typeface="Aviv Light" pitchFamily="2" charset="-79"/>
                        </a:rPr>
                        <a:t> </a:t>
                      </a:r>
                      <a:r>
                        <a:rPr lang="he-IL" sz="3600" b="1" dirty="0" smtClean="0">
                          <a:effectLst/>
                          <a:latin typeface="arial"/>
                          <a:cs typeface="Aviv Light" pitchFamily="2" charset="-79"/>
                        </a:rPr>
                        <a:t>ואמר, "אדוני המלך, </a:t>
                      </a:r>
                    </a:p>
                    <a:p>
                      <a:pPr marL="0" marR="0" rtl="1">
                        <a:spcBef>
                          <a:spcPts val="0"/>
                        </a:spcBef>
                        <a:spcAft>
                          <a:spcPts val="0"/>
                        </a:spcAft>
                      </a:pPr>
                      <a:r>
                        <a:rPr lang="he-IL" sz="3600" b="1" dirty="0" smtClean="0">
                          <a:effectLst/>
                          <a:latin typeface="arial"/>
                          <a:cs typeface="Aviv Light" pitchFamily="2" charset="-79"/>
                        </a:rPr>
                        <a:t>שמעתי שאתה אוהב את הפירות </a:t>
                      </a:r>
                    </a:p>
                    <a:p>
                      <a:pPr marL="0" marR="0" rtl="1">
                        <a:spcBef>
                          <a:spcPts val="0"/>
                        </a:spcBef>
                        <a:spcAft>
                          <a:spcPts val="0"/>
                        </a:spcAft>
                      </a:pPr>
                      <a:r>
                        <a:rPr lang="he-IL" sz="3600" b="1" dirty="0" smtClean="0">
                          <a:effectLst/>
                          <a:latin typeface="arial"/>
                          <a:cs typeface="Aviv Light" pitchFamily="2" charset="-79"/>
                        </a:rPr>
                        <a:t>ובאתי לכבדך בתאנים ותפוחים".</a:t>
                      </a:r>
                      <a:endParaRPr lang="he-IL" sz="18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26628" name="Picture 5" descr="http://www.simplysweet.co.il/files/catalog/org/1342208415a15LF.jpg">
            <a:hlinkClick r:id="rId2"/>
          </p:cNvPr>
          <p:cNvPicPr>
            <a:picLocks noChangeAspect="1" noChangeArrowheads="1"/>
          </p:cNvPicPr>
          <p:nvPr/>
        </p:nvPicPr>
        <p:blipFill>
          <a:blip r:embed="rId3" cstate="print"/>
          <a:srcRect t="5367" b="10400"/>
          <a:stretch>
            <a:fillRect/>
          </a:stretch>
        </p:blipFill>
        <p:spPr bwMode="auto">
          <a:xfrm>
            <a:off x="395536" y="3933056"/>
            <a:ext cx="3024336" cy="1699939"/>
          </a:xfrm>
          <a:prstGeom prst="rect">
            <a:avLst/>
          </a:prstGeom>
          <a:noFill/>
          <a:ln w="9525">
            <a:noFill/>
            <a:miter lim="800000"/>
            <a:headEnd/>
            <a:tailEnd/>
          </a:ln>
        </p:spPr>
      </p:pic>
      <p:pic>
        <p:nvPicPr>
          <p:cNvPr id="4"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6"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676238"/>
            <a:ext cx="9144000" cy="1196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circle(in)">
                                      <p:cBhvr>
                                        <p:cTn id="11"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nvGraphicFramePr>
        <p:xfrm>
          <a:off x="971600" y="1124744"/>
          <a:ext cx="7494587" cy="2592289"/>
        </p:xfrm>
        <a:graphic>
          <a:graphicData uri="http://schemas.openxmlformats.org/drawingml/2006/table">
            <a:tbl>
              <a:tblPr rtl="1"/>
              <a:tblGrid>
                <a:gridCol w="7494587"/>
              </a:tblGrid>
              <a:tr h="2592289">
                <a:tc>
                  <a:txBody>
                    <a:bodyPr/>
                    <a:lstStyle/>
                    <a:p>
                      <a:pPr marL="0" marR="0" rtl="1">
                        <a:spcBef>
                          <a:spcPts val="0"/>
                        </a:spcBef>
                        <a:spcAft>
                          <a:spcPts val="0"/>
                        </a:spcAft>
                      </a:pPr>
                      <a:r>
                        <a:rPr lang="he-IL" sz="3200" b="1" dirty="0" smtClean="0">
                          <a:effectLst/>
                          <a:latin typeface="arial"/>
                          <a:cs typeface="Aviv Light" pitchFamily="2" charset="-79"/>
                        </a:rPr>
                        <a:t>אמר המלך </a:t>
                      </a:r>
                      <a:r>
                        <a:rPr lang="he-IL" sz="3200" b="1" dirty="0" err="1" smtClean="0">
                          <a:effectLst/>
                          <a:latin typeface="arial"/>
                          <a:cs typeface="Aviv Light" pitchFamily="2" charset="-79"/>
                        </a:rPr>
                        <a:t>לסרדיוטין</a:t>
                      </a:r>
                      <a:r>
                        <a:rPr lang="he-IL" sz="3200" b="1" dirty="0" smtClean="0">
                          <a:effectLst/>
                          <a:latin typeface="arial"/>
                          <a:cs typeface="Aviv Light" pitchFamily="2" charset="-79"/>
                        </a:rPr>
                        <a:t> שלו,</a:t>
                      </a:r>
                    </a:p>
                    <a:p>
                      <a:pPr marL="0" marR="0" rtl="1">
                        <a:spcBef>
                          <a:spcPts val="0"/>
                        </a:spcBef>
                        <a:spcAft>
                          <a:spcPts val="0"/>
                        </a:spcAft>
                      </a:pPr>
                      <a:r>
                        <a:rPr lang="he-IL" sz="3200" b="1" dirty="0" smtClean="0">
                          <a:effectLst/>
                          <a:latin typeface="arial"/>
                          <a:cs typeface="Aviv Light" pitchFamily="2" charset="-79"/>
                        </a:rPr>
                        <a:t>"טלו אותו ממנו וטפחו אותן על פניו!"</a:t>
                      </a:r>
                    </a:p>
                    <a:p>
                      <a:pPr marL="0" marR="0" rtl="1">
                        <a:spcBef>
                          <a:spcPts val="0"/>
                        </a:spcBef>
                        <a:spcAft>
                          <a:spcPts val="0"/>
                        </a:spcAft>
                      </a:pPr>
                      <a:r>
                        <a:rPr lang="he-IL" sz="3200" b="1" dirty="0" smtClean="0">
                          <a:effectLst/>
                          <a:latin typeface="arial"/>
                          <a:cs typeface="Aviv Light" pitchFamily="2" charset="-79"/>
                        </a:rPr>
                        <a:t>עמדו והתחילו </a:t>
                      </a:r>
                      <a:r>
                        <a:rPr lang="he-IL" sz="3200" b="1" dirty="0" err="1" smtClean="0">
                          <a:effectLst/>
                          <a:latin typeface="arial"/>
                          <a:cs typeface="Aviv Light" pitchFamily="2" charset="-79"/>
                        </a:rPr>
                        <a:t>טופחין</a:t>
                      </a:r>
                      <a:r>
                        <a:rPr lang="he-IL" sz="3200" b="1" dirty="0" smtClean="0">
                          <a:effectLst/>
                          <a:latin typeface="arial"/>
                          <a:cs typeface="Aviv Light" pitchFamily="2" charset="-79"/>
                        </a:rPr>
                        <a:t> אותו על פניו,</a:t>
                      </a:r>
                    </a:p>
                    <a:p>
                      <a:pPr marL="0" marR="0" rtl="1">
                        <a:spcBef>
                          <a:spcPts val="0"/>
                        </a:spcBef>
                        <a:spcAft>
                          <a:spcPts val="0"/>
                        </a:spcAft>
                      </a:pPr>
                      <a:r>
                        <a:rPr lang="he-IL" sz="3200" b="1" dirty="0" smtClean="0">
                          <a:effectLst/>
                          <a:latin typeface="arial"/>
                          <a:cs typeface="Aviv Light" pitchFamily="2" charset="-79"/>
                        </a:rPr>
                        <a:t>עד שנפחו פניו </a:t>
                      </a:r>
                      <a:r>
                        <a:rPr lang="he-IL" sz="3200" b="1" dirty="0" err="1" smtClean="0">
                          <a:effectLst/>
                          <a:latin typeface="arial"/>
                          <a:cs typeface="Aviv Light" pitchFamily="2" charset="-79"/>
                        </a:rPr>
                        <a:t>סימו</a:t>
                      </a:r>
                      <a:r>
                        <a:rPr lang="he-IL" sz="3200" b="1" dirty="0" smtClean="0">
                          <a:effectLst/>
                          <a:latin typeface="arial"/>
                          <a:cs typeface="Aviv Light" pitchFamily="2" charset="-79"/>
                        </a:rPr>
                        <a:t> את עיניו </a:t>
                      </a:r>
                      <a:r>
                        <a:rPr lang="he-IL" sz="3200" b="1" dirty="0" err="1" smtClean="0">
                          <a:effectLst/>
                          <a:latin typeface="arial"/>
                          <a:cs typeface="Aviv Light" pitchFamily="2" charset="-79"/>
                        </a:rPr>
                        <a:t>ועשאוהו</a:t>
                      </a:r>
                      <a:r>
                        <a:rPr lang="he-IL" sz="3200" b="1" dirty="0" smtClean="0">
                          <a:effectLst/>
                          <a:latin typeface="arial"/>
                          <a:cs typeface="Aviv Light" pitchFamily="2" charset="-79"/>
                        </a:rPr>
                        <a:t> דוגמא.</a:t>
                      </a:r>
                    </a:p>
                    <a:p>
                      <a:pPr marL="0" marR="0" rtl="1">
                        <a:spcBef>
                          <a:spcPts val="0"/>
                        </a:spcBef>
                        <a:spcAft>
                          <a:spcPts val="0"/>
                        </a:spcAft>
                      </a:pPr>
                      <a:r>
                        <a:rPr lang="he-IL" sz="3200" b="1" dirty="0" smtClean="0">
                          <a:effectLst/>
                          <a:latin typeface="arial"/>
                          <a:cs typeface="Aviv Light" pitchFamily="2" charset="-79"/>
                        </a:rPr>
                        <a:t>והלך לביתו בפחי נפש כשהוא עשוי דוגמא בוכה.</a:t>
                      </a:r>
                      <a:endParaRPr lang="he-IL" sz="18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6" name="Picture 4" descr="http://fastangel.com/wp-content/uploads/2013/10/wedding-flowers-background-blue.jpg"/>
          <p:cNvPicPr>
            <a:picLocks noChangeAspect="1" noChangeArrowheads="1"/>
          </p:cNvPicPr>
          <p:nvPr/>
        </p:nvPicPr>
        <p:blipFill>
          <a:blip r:embed="rId2"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7" name="Picture 4" descr="http://fastangel.com/wp-content/uploads/2013/10/wedding-flowers-background-blue.jpg"/>
          <p:cNvPicPr>
            <a:picLocks noChangeAspect="1" noChangeArrowheads="1"/>
          </p:cNvPicPr>
          <p:nvPr/>
        </p:nvPicPr>
        <p:blipFill>
          <a:blip r:embed="rId2"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676238"/>
            <a:ext cx="9144000" cy="1196752"/>
          </a:xfrm>
          <a:prstGeom prst="rect">
            <a:avLst/>
          </a:prstGeom>
          <a:noFill/>
        </p:spPr>
      </p:pic>
      <p:pic>
        <p:nvPicPr>
          <p:cNvPr id="9218" name="Picture 2" descr="http://www.motobike.co.il/download/pictures/broken_arm_886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204864"/>
            <a:ext cx="2126010" cy="2834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dissolve">
                                      <p:cBhvr>
                                        <p:cTn id="1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wheat_a">
            <a:hlinkClick r:id="rId2"/>
          </p:cNvPr>
          <p:cNvPicPr>
            <a:picLocks noChangeAspect="1" noChangeArrowheads="1"/>
          </p:cNvPicPr>
          <p:nvPr/>
        </p:nvPicPr>
        <p:blipFill>
          <a:blip r:embed="rId3" cstate="print"/>
          <a:srcRect/>
          <a:stretch>
            <a:fillRect/>
          </a:stretch>
        </p:blipFill>
        <p:spPr bwMode="auto">
          <a:xfrm>
            <a:off x="72008" y="158660"/>
            <a:ext cx="8964488" cy="6533067"/>
          </a:xfrm>
          <a:prstGeom prst="rect">
            <a:avLst/>
          </a:prstGeom>
          <a:ln>
            <a:noFill/>
          </a:ln>
          <a:effectLst>
            <a:softEdge rad="112500"/>
          </a:effectLst>
        </p:spPr>
      </p:pic>
      <p:sp>
        <p:nvSpPr>
          <p:cNvPr id="4099" name="WordArt 6"/>
          <p:cNvSpPr>
            <a:spLocks noChangeArrowheads="1" noChangeShapeType="1" noTextEdit="1"/>
          </p:cNvSpPr>
          <p:nvPr/>
        </p:nvSpPr>
        <p:spPr bwMode="auto">
          <a:xfrm>
            <a:off x="1907704" y="2492896"/>
            <a:ext cx="5328592" cy="1800076"/>
          </a:xfrm>
          <a:prstGeom prst="rect">
            <a:avLst/>
          </a:prstGeom>
        </p:spPr>
        <p:txBody>
          <a:bodyPr wrap="none" fromWordArt="1">
            <a:prstTxWarp prst="textPlain">
              <a:avLst>
                <a:gd name="adj" fmla="val 50000"/>
              </a:avLst>
            </a:prstTxWarp>
          </a:bodyPr>
          <a:lstStyle/>
          <a:p>
            <a:pPr algn="ctr"/>
            <a:r>
              <a:rPr lang="he-IL" sz="3600" kern="10" dirty="0">
                <a:ln w="57150">
                  <a:solidFill>
                    <a:srgbClr val="FFC000"/>
                  </a:solidFill>
                  <a:round/>
                  <a:headEnd/>
                  <a:tailEnd/>
                </a:ln>
                <a:solidFill>
                  <a:srgbClr val="FFFFFF"/>
                </a:solidFill>
                <a:latin typeface="Guttman-Soncino"/>
                <a:cs typeface="Haim new" pitchFamily="2" charset="-79"/>
              </a:rPr>
              <a:t>חיטה</a:t>
            </a:r>
          </a:p>
        </p:txBody>
      </p:sp>
      <p:sp>
        <p:nvSpPr>
          <p:cNvPr id="4102" name="WordArt 7"/>
          <p:cNvSpPr>
            <a:spLocks noChangeArrowheads="1" noChangeShapeType="1" noTextEdit="1"/>
          </p:cNvSpPr>
          <p:nvPr/>
        </p:nvSpPr>
        <p:spPr bwMode="auto">
          <a:xfrm>
            <a:off x="6228184" y="476672"/>
            <a:ext cx="2519363" cy="647700"/>
          </a:xfrm>
          <a:prstGeom prst="rect">
            <a:avLst/>
          </a:prstGeom>
        </p:spPr>
        <p:txBody>
          <a:bodyPr wrap="none" fromWordArt="1">
            <a:prstTxWarp prst="textPlain">
              <a:avLst>
                <a:gd name="adj" fmla="val 50000"/>
              </a:avLst>
            </a:prstTxWarp>
          </a:bodyPr>
          <a:lstStyle/>
          <a:p>
            <a:pPr algn="ctr"/>
            <a:r>
              <a:rPr lang="he-IL" sz="3600" kern="10" dirty="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rPr>
              <a:t>מג"ע א"ש</a:t>
            </a:r>
          </a:p>
        </p:txBody>
      </p:sp>
      <p:pic>
        <p:nvPicPr>
          <p:cNvPr id="4105" name="Picture 9" descr="http://avimikzoan1.bcenter.biz/%D7%97%D7%A5.JPG"/>
          <p:cNvPicPr>
            <a:picLocks noChangeAspect="1" noChangeArrowheads="1"/>
          </p:cNvPicPr>
          <p:nvPr/>
        </p:nvPicPr>
        <p:blipFill>
          <a:blip r:embed="rId4" cstate="print">
            <a:clrChange>
              <a:clrFrom>
                <a:srgbClr val="FEFFFF"/>
              </a:clrFrom>
              <a:clrTo>
                <a:srgbClr val="FEFFFF">
                  <a:alpha val="0"/>
                </a:srgbClr>
              </a:clrTo>
            </a:clrChange>
            <a:duotone>
              <a:schemeClr val="accent6">
                <a:shade val="45000"/>
                <a:satMod val="135000"/>
              </a:schemeClr>
              <a:prstClr val="white"/>
            </a:duotone>
          </a:blip>
          <a:srcRect/>
          <a:stretch>
            <a:fillRect/>
          </a:stretch>
        </p:blipFill>
        <p:spPr bwMode="auto">
          <a:xfrm>
            <a:off x="8361386" y="1025698"/>
            <a:ext cx="302123" cy="418786"/>
          </a:xfrm>
          <a:prstGeom prst="rect">
            <a:avLst/>
          </a:prstGeom>
          <a:noFill/>
          <a:effectLst>
            <a:glow rad="101600">
              <a:srgbClr val="C00000">
                <a:alpha val="60000"/>
              </a:srgbClr>
            </a:glow>
          </a:effectLst>
        </p:spPr>
      </p:pic>
      <p:pic>
        <p:nvPicPr>
          <p:cNvPr id="4108" name="Picture 12" descr="http://t3.gstatic.com/images?q=tbn:ANd9GcQBqweWS9oqc2iNmq9IVW0kbbHvFuHxcaBzhcg8LsKSFrUhEfeg6A"/>
          <p:cNvPicPr>
            <a:picLocks noChangeAspect="1" noChangeArrowheads="1"/>
          </p:cNvPicPr>
          <p:nvPr/>
        </p:nvPicPr>
        <p:blipFill>
          <a:blip r:embed="rId5" cstate="print">
            <a:clrChange>
              <a:clrFrom>
                <a:srgbClr val="FEFDFF"/>
              </a:clrFrom>
              <a:clrTo>
                <a:srgbClr val="FEFDFF">
                  <a:alpha val="0"/>
                </a:srgbClr>
              </a:clrTo>
            </a:clrChange>
            <a:lum/>
          </a:blip>
          <a:srcRect t="22680" b="28181"/>
          <a:stretch>
            <a:fillRect/>
          </a:stretch>
        </p:blipFill>
        <p:spPr bwMode="auto">
          <a:xfrm>
            <a:off x="6899920" y="1226732"/>
            <a:ext cx="2244080" cy="1008112"/>
          </a:xfrm>
          <a:prstGeom prst="rect">
            <a:avLst/>
          </a:prstGeom>
          <a:noFill/>
        </p:spPr>
      </p:pic>
      <p:sp>
        <p:nvSpPr>
          <p:cNvPr id="11" name="TextBox 10"/>
          <p:cNvSpPr txBox="1"/>
          <p:nvPr/>
        </p:nvSpPr>
        <p:spPr>
          <a:xfrm>
            <a:off x="7236296" y="1571782"/>
            <a:ext cx="1728192" cy="400110"/>
          </a:xfrm>
          <a:prstGeom prst="rect">
            <a:avLst/>
          </a:prstGeom>
          <a:noFill/>
        </p:spPr>
        <p:txBody>
          <a:bodyPr wrap="square" rtlCol="1">
            <a:spAutoFit/>
          </a:bodyPr>
          <a:lstStyle/>
          <a:p>
            <a:r>
              <a:rPr lang="he-IL" sz="2000" dirty="0" smtClean="0">
                <a:cs typeface="Haim new" pitchFamily="2" charset="-79"/>
              </a:rPr>
              <a:t>בורא מיני מזונות</a:t>
            </a:r>
            <a:endParaRPr lang="he-IL" sz="2000" dirty="0">
              <a:cs typeface="Haim new" pitchFamily="2" charset="-79"/>
            </a:endParaRPr>
          </a:p>
        </p:txBody>
      </p:sp>
      <p:grpSp>
        <p:nvGrpSpPr>
          <p:cNvPr id="10" name="קבוצה 9"/>
          <p:cNvGrpSpPr/>
          <p:nvPr/>
        </p:nvGrpSpPr>
        <p:grpSpPr>
          <a:xfrm>
            <a:off x="179512" y="4797152"/>
            <a:ext cx="3258405" cy="1800200"/>
            <a:chOff x="179512" y="4797152"/>
            <a:chExt cx="3258405" cy="1800200"/>
          </a:xfrm>
        </p:grpSpPr>
        <p:pic>
          <p:nvPicPr>
            <p:cNvPr id="4110" name="Picture 14" descr="http://t2.gstatic.com/images?q=tbn:ANd9GcQJgenU9LEXcgFRzJckCtgJ7h4-ggYsYUd9XCIjuvCFpULKSeMQLQ"/>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251520" y="4797152"/>
              <a:ext cx="3096344" cy="1800200"/>
            </a:xfrm>
            <a:prstGeom prst="rect">
              <a:avLst/>
            </a:prstGeom>
            <a:noFill/>
          </p:spPr>
        </p:pic>
        <p:sp>
          <p:nvSpPr>
            <p:cNvPr id="4101" name="Text Box 10" descr="קלף"/>
            <p:cNvSpPr txBox="1">
              <a:spLocks noChangeArrowheads="1"/>
            </p:cNvSpPr>
            <p:nvPr/>
          </p:nvSpPr>
          <p:spPr bwMode="auto">
            <a:xfrm>
              <a:off x="179512" y="4956158"/>
              <a:ext cx="3258405" cy="1446550"/>
            </a:xfrm>
            <a:prstGeom prst="rect">
              <a:avLst/>
            </a:prstGeom>
            <a:noFill/>
            <a:ln w="9525">
              <a:noFill/>
              <a:miter lim="800000"/>
              <a:headEnd/>
              <a:tailEnd/>
            </a:ln>
            <a:effectLst/>
          </p:spPr>
          <p:txBody>
            <a:bodyPr wrap="square">
              <a:spAutoFit/>
            </a:bodyPr>
            <a:lstStyle/>
            <a:p>
              <a:pPr algn="ctr">
                <a:spcBef>
                  <a:spcPct val="50000"/>
                </a:spcBef>
              </a:pPr>
              <a:r>
                <a:rPr lang="he-IL" sz="1600" dirty="0">
                  <a:latin typeface="Guttman-Soncino" pitchFamily="2" charset="-79"/>
                  <a:cs typeface="Guttman-Soncino" pitchFamily="2" charset="-79"/>
                </a:rPr>
                <a:t>אמר רבי </a:t>
              </a:r>
              <a:r>
                <a:rPr lang="he-IL" sz="1600" dirty="0" err="1">
                  <a:latin typeface="Guttman-Soncino" pitchFamily="2" charset="-79"/>
                  <a:cs typeface="Guttman-Soncino" pitchFamily="2" charset="-79"/>
                </a:rPr>
                <a:t>חייא</a:t>
              </a:r>
              <a:r>
                <a:rPr lang="he-IL" sz="1600" dirty="0">
                  <a:latin typeface="Guttman-Soncino" pitchFamily="2" charset="-79"/>
                  <a:cs typeface="Guttman-Soncino" pitchFamily="2" charset="-79"/>
                </a:rPr>
                <a:t> בר אבא:</a:t>
              </a:r>
            </a:p>
            <a:p>
              <a:pPr algn="ctr">
                <a:spcBef>
                  <a:spcPct val="50000"/>
                </a:spcBef>
              </a:pPr>
              <a:r>
                <a:rPr lang="he-IL" sz="1600" dirty="0">
                  <a:latin typeface="Guttman-Soncino" pitchFamily="2" charset="-79"/>
                  <a:cs typeface="Guttman-Soncino" pitchFamily="2" charset="-79"/>
                </a:rPr>
                <a:t>הרואה חיטים בחלום, ראה שלום,</a:t>
              </a:r>
            </a:p>
            <a:p>
              <a:pPr algn="ctr">
                <a:spcBef>
                  <a:spcPct val="50000"/>
                </a:spcBef>
              </a:pPr>
              <a:r>
                <a:rPr lang="he-IL" sz="1600" dirty="0">
                  <a:latin typeface="Guttman-Soncino" pitchFamily="2" charset="-79"/>
                  <a:cs typeface="Guttman-Soncino" pitchFamily="2" charset="-79"/>
                </a:rPr>
                <a:t>שנאמר, "השם גבולך שלום,</a:t>
              </a:r>
            </a:p>
            <a:p>
              <a:pPr algn="ctr">
                <a:spcBef>
                  <a:spcPct val="50000"/>
                </a:spcBef>
              </a:pPr>
              <a:r>
                <a:rPr lang="he-IL" sz="1600" dirty="0">
                  <a:latin typeface="Guttman-Soncino" pitchFamily="2" charset="-79"/>
                  <a:cs typeface="Guttman-Soncino" pitchFamily="2" charset="-79"/>
                </a:rPr>
                <a:t>חלב חיטים ישביעך".</a:t>
              </a:r>
              <a:endParaRPr lang="en-US" sz="1600" dirty="0">
                <a:cs typeface="Guttman-Soncino"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108"/>
                                        </p:tgtEl>
                                        <p:attrNameLst>
                                          <p:attrName>style.visibility</p:attrName>
                                        </p:attrNameLst>
                                      </p:cBhvr>
                                      <p:to>
                                        <p:strVal val="visible"/>
                                      </p:to>
                                    </p:set>
                                    <p:animEffect transition="in" filter="fade">
                                      <p:cBhvr>
                                        <p:cTn id="18" dur="1000"/>
                                        <p:tgtEl>
                                          <p:spTgt spid="4108"/>
                                        </p:tgtEl>
                                      </p:cBhvr>
                                    </p:animEffect>
                                    <p:anim calcmode="lin" valueType="num">
                                      <p:cBhvr>
                                        <p:cTn id="19" dur="1000" fill="hold"/>
                                        <p:tgtEl>
                                          <p:spTgt spid="4108"/>
                                        </p:tgtEl>
                                        <p:attrNameLst>
                                          <p:attrName>ppt_x</p:attrName>
                                        </p:attrNameLst>
                                      </p:cBhvr>
                                      <p:tavLst>
                                        <p:tav tm="0">
                                          <p:val>
                                            <p:strVal val="#ppt_x"/>
                                          </p:val>
                                        </p:tav>
                                        <p:tav tm="100000">
                                          <p:val>
                                            <p:strVal val="#ppt_x"/>
                                          </p:val>
                                        </p:tav>
                                      </p:tavLst>
                                    </p:anim>
                                    <p:anim calcmode="lin" valueType="num">
                                      <p:cBhvr>
                                        <p:cTn id="20" dur="1000" fill="hold"/>
                                        <p:tgtEl>
                                          <p:spTgt spid="410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105"/>
                                        </p:tgtEl>
                                        <p:attrNameLst>
                                          <p:attrName>style.visibility</p:attrName>
                                        </p:attrNameLst>
                                      </p:cBhvr>
                                      <p:to>
                                        <p:strVal val="visible"/>
                                      </p:to>
                                    </p:set>
                                    <p:animEffect transition="in" filter="fade">
                                      <p:cBhvr>
                                        <p:cTn id="23" dur="1000"/>
                                        <p:tgtEl>
                                          <p:spTgt spid="4105"/>
                                        </p:tgtEl>
                                      </p:cBhvr>
                                    </p:animEffect>
                                    <p:anim calcmode="lin" valueType="num">
                                      <p:cBhvr>
                                        <p:cTn id="24" dur="1000" fill="hold"/>
                                        <p:tgtEl>
                                          <p:spTgt spid="4105"/>
                                        </p:tgtEl>
                                        <p:attrNameLst>
                                          <p:attrName>ppt_x</p:attrName>
                                        </p:attrNameLst>
                                      </p:cBhvr>
                                      <p:tavLst>
                                        <p:tav tm="0">
                                          <p:val>
                                            <p:strVal val="#ppt_x"/>
                                          </p:val>
                                        </p:tav>
                                        <p:tav tm="100000">
                                          <p:val>
                                            <p:strVal val="#ppt_x"/>
                                          </p:val>
                                        </p:tav>
                                      </p:tavLst>
                                    </p:anim>
                                    <p:anim calcmode="lin" valueType="num">
                                      <p:cBhvr>
                                        <p:cTn id="25" dur="1000" fill="hold"/>
                                        <p:tgtEl>
                                          <p:spTgt spid="410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4099"/>
                                        </p:tgtEl>
                                        <p:attrNameLst>
                                          <p:attrName>style.visibility</p:attrName>
                                        </p:attrNameLst>
                                      </p:cBhvr>
                                      <p:to>
                                        <p:strVal val="visible"/>
                                      </p:to>
                                    </p:set>
                                    <p:animEffect transition="in" filter="fade">
                                      <p:cBhvr>
                                        <p:cTn id="29" dur="1000"/>
                                        <p:tgtEl>
                                          <p:spTgt spid="4099"/>
                                        </p:tgtEl>
                                      </p:cBhvr>
                                    </p:animEffect>
                                    <p:anim calcmode="lin" valueType="num">
                                      <p:cBhvr>
                                        <p:cTn id="30" dur="1000" fill="hold"/>
                                        <p:tgtEl>
                                          <p:spTgt spid="4099"/>
                                        </p:tgtEl>
                                        <p:attrNameLst>
                                          <p:attrName>ppt_x</p:attrName>
                                        </p:attrNameLst>
                                      </p:cBhvr>
                                      <p:tavLst>
                                        <p:tav tm="0">
                                          <p:val>
                                            <p:strVal val="#ppt_x-.1"/>
                                          </p:val>
                                        </p:tav>
                                        <p:tav tm="100000">
                                          <p:val>
                                            <p:strVal val="#ppt_x"/>
                                          </p:val>
                                        </p:tav>
                                      </p:tavLst>
                                    </p:anim>
                                    <p:anim calcmode="lin" valueType="num">
                                      <p:cBhvr>
                                        <p:cTn id="31" dur="1000" fill="hold"/>
                                        <p:tgtEl>
                                          <p:spTgt spid="4099"/>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2"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nvGraphicFramePr>
        <p:xfrm>
          <a:off x="251520" y="1052736"/>
          <a:ext cx="8722420" cy="3413760"/>
        </p:xfrm>
        <a:graphic>
          <a:graphicData uri="http://schemas.openxmlformats.org/drawingml/2006/table">
            <a:tbl>
              <a:tblPr rtl="1"/>
              <a:tblGrid>
                <a:gridCol w="8722420"/>
              </a:tblGrid>
              <a:tr h="3075781">
                <a:tc>
                  <a:txBody>
                    <a:bodyPr/>
                    <a:lstStyle/>
                    <a:p>
                      <a:pPr marL="0" marR="0" rtl="1">
                        <a:spcBef>
                          <a:spcPts val="0"/>
                        </a:spcBef>
                        <a:spcAft>
                          <a:spcPts val="0"/>
                        </a:spcAft>
                      </a:pPr>
                      <a:r>
                        <a:rPr lang="he-IL" sz="3200" b="1" dirty="0" err="1" smtClean="0">
                          <a:effectLst/>
                          <a:latin typeface="arial"/>
                          <a:cs typeface="Aviv Light" pitchFamily="2" charset="-79"/>
                        </a:rPr>
                        <a:t>והיתה</a:t>
                      </a:r>
                      <a:r>
                        <a:rPr lang="he-IL" sz="3200" b="1" dirty="0" smtClean="0">
                          <a:effectLst/>
                          <a:latin typeface="arial"/>
                          <a:cs typeface="Aviv Light" pitchFamily="2" charset="-79"/>
                        </a:rPr>
                        <a:t> אשתו סבורה שהוא בא בסל מלא זהובים. </a:t>
                      </a:r>
                    </a:p>
                    <a:p>
                      <a:pPr marL="0" marR="0" rtl="1">
                        <a:spcBef>
                          <a:spcPts val="0"/>
                        </a:spcBef>
                        <a:spcAft>
                          <a:spcPts val="0"/>
                        </a:spcAft>
                      </a:pPr>
                      <a:r>
                        <a:rPr lang="he-IL" sz="3200" b="1" dirty="0" smtClean="0">
                          <a:effectLst/>
                          <a:latin typeface="arial"/>
                          <a:cs typeface="Aviv Light" pitchFamily="2" charset="-79"/>
                        </a:rPr>
                        <a:t>וראתה אותו עשוי דוגמא ועיניו נפוחות וגופו משובר ומוכה אמרה לו, "מה לך?"</a:t>
                      </a:r>
                    </a:p>
                    <a:p>
                      <a:pPr marL="0" marR="0" rtl="1">
                        <a:spcBef>
                          <a:spcPts val="0"/>
                        </a:spcBef>
                        <a:spcAft>
                          <a:spcPts val="0"/>
                        </a:spcAft>
                      </a:pPr>
                      <a:r>
                        <a:rPr lang="he-IL" sz="3200" b="1" dirty="0" smtClean="0">
                          <a:effectLst/>
                          <a:latin typeface="arial"/>
                          <a:cs typeface="Aviv Light" pitchFamily="2" charset="-79"/>
                        </a:rPr>
                        <a:t>אמר לה, "ששמעתי לך</a:t>
                      </a:r>
                    </a:p>
                    <a:p>
                      <a:pPr marL="0" marR="0" rtl="1">
                        <a:spcBef>
                          <a:spcPts val="0"/>
                        </a:spcBef>
                        <a:spcAft>
                          <a:spcPts val="0"/>
                        </a:spcAft>
                      </a:pPr>
                      <a:r>
                        <a:rPr lang="he-IL" sz="3200" b="1" dirty="0" smtClean="0">
                          <a:effectLst/>
                          <a:latin typeface="arial"/>
                          <a:cs typeface="Aviv Light" pitchFamily="2" charset="-79"/>
                        </a:rPr>
                        <a:t>והלכתי לכבד את המלך באותו הסל וטפחו אותו על פני. </a:t>
                      </a:r>
                    </a:p>
                    <a:p>
                      <a:pPr marL="0" marR="0" rtl="1">
                        <a:spcBef>
                          <a:spcPts val="0"/>
                        </a:spcBef>
                        <a:spcAft>
                          <a:spcPts val="0"/>
                        </a:spcAft>
                      </a:pPr>
                      <a:r>
                        <a:rPr lang="he-IL" sz="3200" b="1" dirty="0" smtClean="0">
                          <a:effectLst/>
                          <a:latin typeface="arial"/>
                          <a:cs typeface="Aviv Light" pitchFamily="2" charset="-79"/>
                        </a:rPr>
                        <a:t>אם מילאתי אותו הסל </a:t>
                      </a:r>
                      <a:r>
                        <a:rPr lang="he-IL" sz="3200" b="1" dirty="0" err="1" smtClean="0">
                          <a:effectLst/>
                          <a:latin typeface="arial"/>
                          <a:cs typeface="Aviv Light" pitchFamily="2" charset="-79"/>
                        </a:rPr>
                        <a:t>אתרוגין</a:t>
                      </a:r>
                      <a:r>
                        <a:rPr lang="he-IL" sz="3200" b="1" dirty="0" smtClean="0">
                          <a:effectLst/>
                          <a:latin typeface="arial"/>
                          <a:cs typeface="Aviv Light" pitchFamily="2" charset="-79"/>
                        </a:rPr>
                        <a:t>, </a:t>
                      </a:r>
                    </a:p>
                    <a:p>
                      <a:pPr marL="0" marR="0" rtl="1">
                        <a:spcBef>
                          <a:spcPts val="0"/>
                        </a:spcBef>
                        <a:spcAft>
                          <a:spcPts val="0"/>
                        </a:spcAft>
                      </a:pPr>
                      <a:r>
                        <a:rPr lang="he-IL" sz="3200" b="1" dirty="0" smtClean="0">
                          <a:effectLst/>
                          <a:latin typeface="arial"/>
                          <a:cs typeface="Aviv Light" pitchFamily="2" charset="-79"/>
                        </a:rPr>
                        <a:t>כבר היו </a:t>
                      </a:r>
                      <a:r>
                        <a:rPr lang="he-IL" sz="3200" b="1" dirty="0" err="1" smtClean="0">
                          <a:effectLst/>
                          <a:latin typeface="arial"/>
                          <a:cs typeface="Aviv Light" pitchFamily="2" charset="-79"/>
                        </a:rPr>
                        <a:t>מרגימין</a:t>
                      </a:r>
                      <a:r>
                        <a:rPr lang="he-IL" sz="3200" b="1" dirty="0" smtClean="0">
                          <a:effectLst/>
                          <a:latin typeface="arial"/>
                          <a:cs typeface="Aviv Light" pitchFamily="2" charset="-79"/>
                        </a:rPr>
                        <a:t> אותי את כל גופי בהן!" </a:t>
                      </a:r>
                      <a:endParaRPr lang="he-IL" sz="3200" b="1" dirty="0">
                        <a:effectLst/>
                        <a:latin typeface="arial"/>
                        <a:cs typeface="Aviv Light" pitchFamily="2" charset="-79"/>
                      </a:endParaRPr>
                    </a:p>
                  </a:txBody>
                  <a:tcPr marL="0" marR="0" marT="0" marB="0" anchor="ctr">
                    <a:lnL>
                      <a:noFill/>
                    </a:lnL>
                    <a:lnR>
                      <a:noFill/>
                    </a:lnR>
                    <a:lnT>
                      <a:noFill/>
                    </a:lnT>
                    <a:lnB>
                      <a:noFill/>
                    </a:lnB>
                  </a:tcPr>
                </a:tc>
              </a:tr>
            </a:tbl>
          </a:graphicData>
        </a:graphic>
      </p:graphicFrame>
      <p:pic>
        <p:nvPicPr>
          <p:cNvPr id="28676" name="Picture 7" descr="http://upload.wikimedia.org/wikipedia/commons/0/0b/3_etrog.JPG">
            <a:hlinkClick r:id="rId2"/>
          </p:cNvPr>
          <p:cNvPicPr>
            <a:picLocks noChangeAspect="1" noChangeArrowheads="1"/>
          </p:cNvPicPr>
          <p:nvPr/>
        </p:nvPicPr>
        <p:blipFill>
          <a:blip r:embed="rId3" cstate="print"/>
          <a:srcRect/>
          <a:stretch>
            <a:fillRect/>
          </a:stretch>
        </p:blipFill>
        <p:spPr bwMode="auto">
          <a:xfrm>
            <a:off x="827584" y="3692775"/>
            <a:ext cx="2304256" cy="2109436"/>
          </a:xfrm>
          <a:prstGeom prst="ellipse">
            <a:avLst/>
          </a:prstGeom>
          <a:ln>
            <a:noFill/>
          </a:ln>
          <a:effectLst>
            <a:glow rad="139700">
              <a:schemeClr val="accent3">
                <a:satMod val="175000"/>
                <a:alpha val="40000"/>
              </a:schemeClr>
            </a:glow>
            <a:softEdge rad="112500"/>
          </a:effectLst>
        </p:spPr>
      </p:pic>
      <p:pic>
        <p:nvPicPr>
          <p:cNvPr id="4"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a:off x="0" y="0"/>
            <a:ext cx="9144000" cy="1124744"/>
          </a:xfrm>
          <a:prstGeom prst="rect">
            <a:avLst/>
          </a:prstGeom>
          <a:noFill/>
        </p:spPr>
      </p:pic>
      <p:pic>
        <p:nvPicPr>
          <p:cNvPr id="6" name="Picture 4" descr="http://fastangel.com/wp-content/uploads/2013/10/wedding-flowers-background-blue.jpg"/>
          <p:cNvPicPr>
            <a:picLocks noChangeAspect="1" noChangeArrowheads="1"/>
          </p:cNvPicPr>
          <p:nvPr/>
        </p:nvPicPr>
        <p:blipFill>
          <a:blip r:embed="rId4" cstate="print">
            <a:clrChange>
              <a:clrFrom>
                <a:srgbClr val="FDFFFA"/>
              </a:clrFrom>
              <a:clrTo>
                <a:srgbClr val="FDFFFA">
                  <a:alpha val="0"/>
                </a:srgbClr>
              </a:clrTo>
            </a:clrChange>
            <a:duotone>
              <a:schemeClr val="accent4">
                <a:shade val="45000"/>
                <a:satMod val="135000"/>
              </a:schemeClr>
              <a:prstClr val="white"/>
            </a:duotone>
          </a:blip>
          <a:srcRect b="66154"/>
          <a:stretch>
            <a:fillRect/>
          </a:stretch>
        </p:blipFill>
        <p:spPr bwMode="auto">
          <a:xfrm flipV="1">
            <a:off x="0" y="5676238"/>
            <a:ext cx="9144000" cy="1196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checkerboard(across)">
                                      <p:cBhvr>
                                        <p:cTn id="11"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nvGraphicFramePr>
        <p:xfrm>
          <a:off x="539552" y="404813"/>
          <a:ext cx="8352928" cy="2834640"/>
        </p:xfrm>
        <a:graphic>
          <a:graphicData uri="http://schemas.openxmlformats.org/drawingml/2006/table">
            <a:tbl>
              <a:tblPr rtl="1"/>
              <a:tblGrid>
                <a:gridCol w="8352928"/>
              </a:tblGrid>
              <a:tr h="180340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5400" dirty="0" smtClean="0">
                          <a:solidFill>
                            <a:srgbClr val="FF0000"/>
                          </a:solidFill>
                          <a:effectLst/>
                          <a:latin typeface="arial"/>
                          <a:cs typeface="BN Pop Boys" pitchFamily="2" charset="-79"/>
                        </a:rPr>
                        <a:t>"כפלח הרמון רקתך"</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dirty="0" smtClean="0">
                          <a:effectLst/>
                          <a:latin typeface="arial"/>
                          <a:cs typeface="BN Florida" pitchFamily="2" charset="-79"/>
                        </a:rPr>
                        <a:t>אמר רבי שמעון בן לקיש,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kern="1200" dirty="0" smtClean="0">
                          <a:solidFill>
                            <a:schemeClr val="tx1"/>
                          </a:solidFill>
                          <a:effectLst/>
                          <a:latin typeface="arial"/>
                          <a:ea typeface="+mn-ea"/>
                          <a:cs typeface="BN Florida" pitchFamily="2" charset="-79"/>
                        </a:rPr>
                        <a:t>אל תיקרי "רקתך" אלא "</a:t>
                      </a:r>
                      <a:r>
                        <a:rPr lang="he-IL" sz="3200" kern="1200" dirty="0" err="1" smtClean="0">
                          <a:solidFill>
                            <a:schemeClr val="tx1"/>
                          </a:solidFill>
                          <a:effectLst/>
                          <a:latin typeface="arial"/>
                          <a:ea typeface="+mn-ea"/>
                          <a:cs typeface="BN Florida" pitchFamily="2" charset="-79"/>
                        </a:rPr>
                        <a:t>ריקתיך</a:t>
                      </a:r>
                      <a:r>
                        <a:rPr lang="he-IL" sz="3200" kern="1200" dirty="0" smtClean="0">
                          <a:solidFill>
                            <a:schemeClr val="tx1"/>
                          </a:solidFill>
                          <a:effectLst/>
                          <a:latin typeface="arial"/>
                          <a:ea typeface="+mn-ea"/>
                          <a:cs typeface="BN Florida" pitchFamily="2" charset="-79"/>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kern="1200" dirty="0" smtClean="0">
                          <a:solidFill>
                            <a:schemeClr val="tx1"/>
                          </a:solidFill>
                          <a:effectLst/>
                          <a:latin typeface="arial"/>
                          <a:ea typeface="+mn-ea"/>
                          <a:cs typeface="BN Florida" pitchFamily="2" charset="-79"/>
                        </a:rPr>
                        <a:t>שאפילו </a:t>
                      </a:r>
                      <a:r>
                        <a:rPr lang="he-IL" sz="3200" kern="1200" dirty="0" err="1" smtClean="0">
                          <a:solidFill>
                            <a:schemeClr val="tx1"/>
                          </a:solidFill>
                          <a:effectLst/>
                          <a:latin typeface="arial"/>
                          <a:ea typeface="+mn-ea"/>
                          <a:cs typeface="BN Florida" pitchFamily="2" charset="-79"/>
                        </a:rPr>
                        <a:t>ריקנין</a:t>
                      </a:r>
                      <a:r>
                        <a:rPr lang="he-IL" sz="3200" kern="1200" dirty="0" smtClean="0">
                          <a:solidFill>
                            <a:schemeClr val="tx1"/>
                          </a:solidFill>
                          <a:effectLst/>
                          <a:latin typeface="arial"/>
                          <a:ea typeface="+mn-ea"/>
                          <a:cs typeface="BN Florida" pitchFamily="2" charset="-79"/>
                        </a:rPr>
                        <a:t> שבך </a:t>
                      </a:r>
                      <a:r>
                        <a:rPr lang="he-IL" sz="3200" kern="1200" dirty="0" err="1" smtClean="0">
                          <a:solidFill>
                            <a:schemeClr val="tx1"/>
                          </a:solidFill>
                          <a:effectLst/>
                          <a:latin typeface="arial"/>
                          <a:ea typeface="+mn-ea"/>
                          <a:cs typeface="BN Florida" pitchFamily="2" charset="-79"/>
                        </a:rPr>
                        <a:t>מליאין</a:t>
                      </a:r>
                      <a:r>
                        <a:rPr lang="he-IL" sz="3200" kern="1200" dirty="0" smtClean="0">
                          <a:solidFill>
                            <a:schemeClr val="tx1"/>
                          </a:solidFill>
                          <a:effectLst/>
                          <a:latin typeface="arial"/>
                          <a:ea typeface="+mn-ea"/>
                          <a:cs typeface="BN Florida" pitchFamily="2" charset="-79"/>
                        </a:rPr>
                        <a:t> מצות כרימון.</a:t>
                      </a:r>
                    </a:p>
                    <a:p>
                      <a:pPr marL="0" marR="0" indent="0" algn="l"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arial"/>
                        </a:rPr>
                        <a:t>עירובין </a:t>
                      </a:r>
                      <a:r>
                        <a:rPr lang="he-IL" sz="1800" dirty="0" err="1" smtClean="0">
                          <a:effectLst/>
                          <a:latin typeface="arial"/>
                        </a:rPr>
                        <a:t>יט</a:t>
                      </a:r>
                      <a:r>
                        <a:rPr lang="he-IL" sz="1800" dirty="0" smtClean="0">
                          <a:effectLst/>
                          <a:latin typeface="arial"/>
                        </a:rPr>
                        <a:t>.</a:t>
                      </a:r>
                    </a:p>
                    <a:p>
                      <a:pPr marL="0" marR="0" rtl="1">
                        <a:spcBef>
                          <a:spcPts val="0"/>
                        </a:spcBef>
                        <a:spcAft>
                          <a:spcPts val="0"/>
                        </a:spcAft>
                      </a:pPr>
                      <a:endParaRPr lang="he-IL" sz="1800" dirty="0">
                        <a:effectLst/>
                        <a:latin typeface="arial"/>
                      </a:endParaRPr>
                    </a:p>
                  </a:txBody>
                  <a:tcPr marL="0" marR="0" marT="0" marB="0" anchor="ctr">
                    <a:lnL>
                      <a:noFill/>
                    </a:lnL>
                    <a:lnR>
                      <a:noFill/>
                    </a:lnR>
                    <a:lnT>
                      <a:noFill/>
                    </a:lnT>
                    <a:lnB>
                      <a:noFill/>
                    </a:lnB>
                  </a:tcPr>
                </a:tc>
              </a:tr>
            </a:tbl>
          </a:graphicData>
        </a:graphic>
      </p:graphicFrame>
      <p:pic>
        <p:nvPicPr>
          <p:cNvPr id="29700" name="Picture 5" descr="https://encrypted-tbn2.gstatic.com/images?q=tbn:ANd9GcQuSGrD4fAbXWWsJJZOIuaAJAT9m831Pnpv-PfPw1KAIDRYLpVR">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708274"/>
            <a:ext cx="9144000" cy="414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ayadaim.org.il/wp-content/uploads/2012/10/%D7%97%D7%A8%D7%95%D7%91.jpg">
            <a:hlinkClick r:id="rId2"/>
          </p:cNvPr>
          <p:cNvPicPr>
            <a:picLocks noChangeAspect="1" noChangeArrowheads="1"/>
          </p:cNvPicPr>
          <p:nvPr/>
        </p:nvPicPr>
        <p:blipFill>
          <a:blip r:embed="rId3" cstate="print"/>
          <a:srcRect/>
          <a:stretch>
            <a:fillRect/>
          </a:stretch>
        </p:blipFill>
        <p:spPr bwMode="auto">
          <a:xfrm>
            <a:off x="71438" y="0"/>
            <a:ext cx="8964612" cy="6742113"/>
          </a:xfrm>
          <a:prstGeom prst="rect">
            <a:avLst/>
          </a:prstGeom>
          <a:ln>
            <a:noFill/>
          </a:ln>
          <a:effectLst>
            <a:softEdge rad="112500"/>
          </a:effectLst>
        </p:spPr>
      </p:pic>
      <p:graphicFrame>
        <p:nvGraphicFramePr>
          <p:cNvPr id="5" name="טבלה 4"/>
          <p:cNvGraphicFramePr>
            <a:graphicFrameLocks noGrp="1"/>
          </p:cNvGraphicFramePr>
          <p:nvPr/>
        </p:nvGraphicFramePr>
        <p:xfrm>
          <a:off x="323850" y="548680"/>
          <a:ext cx="8213725" cy="5472608"/>
        </p:xfrm>
        <a:graphic>
          <a:graphicData uri="http://schemas.openxmlformats.org/drawingml/2006/table">
            <a:tbl>
              <a:tblPr rtl="1"/>
              <a:tblGrid>
                <a:gridCol w="8213725"/>
              </a:tblGrid>
              <a:tr h="547260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4000" b="1" dirty="0" smtClean="0">
                          <a:solidFill>
                            <a:schemeClr val="tx1"/>
                          </a:solidFill>
                          <a:effectLst/>
                          <a:latin typeface="arial"/>
                          <a:cs typeface="Aviv Light" pitchFamily="2" charset="-79"/>
                        </a:rPr>
                        <a:t>חוני המעגל </a:t>
                      </a:r>
                      <a:r>
                        <a:rPr lang="he-IL" sz="4000" b="1" dirty="0" smtClean="0">
                          <a:solidFill>
                            <a:schemeClr val="bg1"/>
                          </a:solidFill>
                          <a:effectLst/>
                          <a:latin typeface="arial"/>
                          <a:cs typeface="Aviv Light" pitchFamily="2" charset="-79"/>
                        </a:rPr>
                        <a:t>היה מהלך בדרך.  </a:t>
                      </a:r>
                    </a:p>
                    <a:p>
                      <a:pPr marL="0" marR="0" indent="0" algn="r" defTabSz="914400" rtl="1" eaLnBrk="1" fontAlgn="auto" latinLnBrk="0" hangingPunct="1">
                        <a:lnSpc>
                          <a:spcPct val="100000"/>
                        </a:lnSpc>
                        <a:spcBef>
                          <a:spcPts val="0"/>
                        </a:spcBef>
                        <a:spcAft>
                          <a:spcPts val="0"/>
                        </a:spcAft>
                        <a:buClrTx/>
                        <a:buSzTx/>
                        <a:buFontTx/>
                        <a:buNone/>
                        <a:tabLst/>
                        <a:defRPr/>
                      </a:pPr>
                      <a:r>
                        <a:rPr lang="he-IL" sz="4000" b="1" dirty="0" smtClean="0">
                          <a:solidFill>
                            <a:schemeClr val="tx1"/>
                          </a:solidFill>
                          <a:effectLst/>
                          <a:latin typeface="arial"/>
                          <a:cs typeface="Aviv Light" pitchFamily="2" charset="-79"/>
                        </a:rPr>
                        <a:t>ראה אדם נוטע </a:t>
                      </a:r>
                      <a:r>
                        <a:rPr lang="he-IL" sz="4000" b="1" dirty="0" smtClean="0">
                          <a:solidFill>
                            <a:schemeClr val="bg1"/>
                          </a:solidFill>
                          <a:effectLst/>
                          <a:latin typeface="arial"/>
                          <a:cs typeface="Aviv Light" pitchFamily="2" charset="-79"/>
                        </a:rPr>
                        <a:t>חרוב.  </a:t>
                      </a:r>
                    </a:p>
                    <a:p>
                      <a:pPr marL="0" marR="0" indent="0" algn="r" defTabSz="914400" rtl="1" eaLnBrk="1" fontAlgn="auto" latinLnBrk="0" hangingPunct="1">
                        <a:lnSpc>
                          <a:spcPct val="100000"/>
                        </a:lnSpc>
                        <a:spcBef>
                          <a:spcPts val="0"/>
                        </a:spcBef>
                        <a:spcAft>
                          <a:spcPts val="0"/>
                        </a:spcAft>
                        <a:buClrTx/>
                        <a:buSzTx/>
                        <a:buFontTx/>
                        <a:buNone/>
                        <a:tabLst/>
                        <a:defRPr/>
                      </a:pPr>
                      <a:r>
                        <a:rPr lang="he-IL" sz="4000" b="1" dirty="0" smtClean="0">
                          <a:solidFill>
                            <a:schemeClr val="tx1"/>
                          </a:solidFill>
                          <a:effectLst/>
                          <a:latin typeface="arial"/>
                          <a:cs typeface="Aviv Light" pitchFamily="2" charset="-79"/>
                        </a:rPr>
                        <a:t>אמר לו, "החרוב</a:t>
                      </a:r>
                      <a:r>
                        <a:rPr lang="he-IL" sz="4000" b="1" dirty="0" smtClean="0">
                          <a:solidFill>
                            <a:schemeClr val="bg1"/>
                          </a:solidFill>
                          <a:effectLst/>
                          <a:latin typeface="arial"/>
                          <a:cs typeface="Aviv Light" pitchFamily="2" charset="-79"/>
                        </a:rPr>
                        <a:t>,</a:t>
                      </a:r>
                      <a:r>
                        <a:rPr lang="he-IL" sz="4000" b="1" baseline="0" dirty="0" smtClean="0">
                          <a:solidFill>
                            <a:schemeClr val="bg1"/>
                          </a:solidFill>
                          <a:effectLst/>
                          <a:latin typeface="arial"/>
                          <a:cs typeface="Aviv Light" pitchFamily="2" charset="-79"/>
                        </a:rPr>
                        <a:t> לכמה שנים טוען פירות?"  </a:t>
                      </a:r>
                    </a:p>
                    <a:p>
                      <a:pPr marL="0" marR="0" indent="0" algn="r" defTabSz="914400" rtl="1" eaLnBrk="1" fontAlgn="auto" latinLnBrk="0" hangingPunct="1">
                        <a:lnSpc>
                          <a:spcPct val="100000"/>
                        </a:lnSpc>
                        <a:spcBef>
                          <a:spcPts val="0"/>
                        </a:spcBef>
                        <a:spcAft>
                          <a:spcPts val="0"/>
                        </a:spcAft>
                        <a:buClrTx/>
                        <a:buSzTx/>
                        <a:buFontTx/>
                        <a:buNone/>
                        <a:tabLst/>
                        <a:defRPr/>
                      </a:pPr>
                      <a:r>
                        <a:rPr lang="he-IL" sz="4000" b="1" baseline="0" dirty="0" smtClean="0">
                          <a:solidFill>
                            <a:schemeClr val="tx1"/>
                          </a:solidFill>
                          <a:effectLst/>
                          <a:latin typeface="arial"/>
                          <a:cs typeface="Aviv Light" pitchFamily="2" charset="-79"/>
                        </a:rPr>
                        <a:t>אמר</a:t>
                      </a:r>
                      <a:r>
                        <a:rPr lang="he-IL" sz="4000" b="1" baseline="0" dirty="0" smtClean="0">
                          <a:solidFill>
                            <a:schemeClr val="bg1"/>
                          </a:solidFill>
                          <a:effectLst/>
                          <a:latin typeface="arial"/>
                          <a:cs typeface="Aviv Light" pitchFamily="2" charset="-79"/>
                        </a:rPr>
                        <a:t> לו, "לשבעים שנה".  </a:t>
                      </a:r>
                    </a:p>
                    <a:p>
                      <a:pPr marL="0" marR="0" indent="0" algn="r" defTabSz="914400" rtl="1" eaLnBrk="1" fontAlgn="auto" latinLnBrk="0" hangingPunct="1">
                        <a:lnSpc>
                          <a:spcPct val="100000"/>
                        </a:lnSpc>
                        <a:spcBef>
                          <a:spcPts val="0"/>
                        </a:spcBef>
                        <a:spcAft>
                          <a:spcPts val="0"/>
                        </a:spcAft>
                        <a:buClrTx/>
                        <a:buSzTx/>
                        <a:buFontTx/>
                        <a:buNone/>
                        <a:tabLst/>
                        <a:defRPr/>
                      </a:pPr>
                      <a:r>
                        <a:rPr lang="he-IL" sz="4000" b="1" baseline="0" dirty="0" smtClean="0">
                          <a:solidFill>
                            <a:schemeClr val="tx1"/>
                          </a:solidFill>
                          <a:effectLst/>
                          <a:latin typeface="arial"/>
                          <a:cs typeface="Aviv Light" pitchFamily="2" charset="-79"/>
                        </a:rPr>
                        <a:t>אמר לו, </a:t>
                      </a:r>
                      <a:r>
                        <a:rPr lang="he-IL" sz="4000" b="1" baseline="0" dirty="0" smtClean="0">
                          <a:solidFill>
                            <a:schemeClr val="bg1"/>
                          </a:solidFill>
                          <a:effectLst/>
                          <a:latin typeface="arial"/>
                          <a:cs typeface="Aviv Light" pitchFamily="2" charset="-79"/>
                        </a:rPr>
                        <a:t>"כלום יודע אתה שתחיה שבעים שנה?"  </a:t>
                      </a:r>
                      <a:r>
                        <a:rPr lang="en-US" sz="4000" b="1" baseline="0" dirty="0" smtClean="0">
                          <a:solidFill>
                            <a:schemeClr val="bg1"/>
                          </a:solidFill>
                          <a:effectLst/>
                          <a:latin typeface="arial"/>
                          <a:cs typeface="Aviv Light" pitchFamily="2" charset="-79"/>
                        </a:rPr>
                        <a:t/>
                      </a:r>
                      <a:br>
                        <a:rPr lang="en-US" sz="4000" b="1" baseline="0" dirty="0" smtClean="0">
                          <a:solidFill>
                            <a:schemeClr val="bg1"/>
                          </a:solidFill>
                          <a:effectLst/>
                          <a:latin typeface="arial"/>
                          <a:cs typeface="Aviv Light" pitchFamily="2" charset="-79"/>
                        </a:rPr>
                      </a:br>
                      <a:r>
                        <a:rPr lang="he-IL" sz="4000" b="1" baseline="0" dirty="0" smtClean="0">
                          <a:solidFill>
                            <a:schemeClr val="tx1"/>
                          </a:solidFill>
                          <a:effectLst/>
                          <a:latin typeface="arial"/>
                          <a:cs typeface="Aviv Light" pitchFamily="2" charset="-79"/>
                        </a:rPr>
                        <a:t>אמר לו, </a:t>
                      </a:r>
                      <a:r>
                        <a:rPr lang="he-IL" sz="4000" b="1" baseline="0" dirty="0" smtClean="0">
                          <a:solidFill>
                            <a:schemeClr val="bg1"/>
                          </a:solidFill>
                          <a:effectLst/>
                          <a:latin typeface="arial"/>
                          <a:cs typeface="Aviv Light" pitchFamily="2" charset="-79"/>
                        </a:rPr>
                        <a:t>"מצאתי את העולם בחרובים.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4000" b="1" baseline="0" dirty="0" smtClean="0">
                          <a:solidFill>
                            <a:schemeClr val="tx1"/>
                          </a:solidFill>
                          <a:effectLst/>
                          <a:latin typeface="arial"/>
                          <a:cs typeface="Aviv Light" pitchFamily="2" charset="-79"/>
                        </a:rPr>
                        <a:t>כשם</a:t>
                      </a:r>
                      <a:r>
                        <a:rPr lang="he-IL" sz="4000" b="1" baseline="0" dirty="0" smtClean="0">
                          <a:solidFill>
                            <a:schemeClr val="bg1"/>
                          </a:solidFill>
                          <a:effectLst/>
                          <a:latin typeface="arial"/>
                          <a:cs typeface="Aviv Light" pitchFamily="2" charset="-79"/>
                        </a:rPr>
                        <a:t> שנטעו אבותיי לי, אף אטע אני לבניי."  </a:t>
                      </a:r>
                    </a:p>
                    <a:p>
                      <a:pPr marL="0" marR="0" indent="0" algn="l"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arial"/>
                        </a:rPr>
                        <a:t>מסכת תענית </a:t>
                      </a:r>
                      <a:r>
                        <a:rPr lang="he-IL" sz="1800" dirty="0" err="1" smtClean="0">
                          <a:effectLst/>
                          <a:latin typeface="arial"/>
                        </a:rPr>
                        <a:t>כג</a:t>
                      </a:r>
                      <a:r>
                        <a:rPr lang="he-IL" sz="1800" dirty="0" smtClean="0">
                          <a:effectLst/>
                          <a:latin typeface="arial"/>
                        </a:rPr>
                        <a:t>.</a:t>
                      </a:r>
                    </a:p>
                    <a:p>
                      <a:pPr marL="0" marR="0" rtl="1">
                        <a:spcBef>
                          <a:spcPts val="0"/>
                        </a:spcBef>
                        <a:spcAft>
                          <a:spcPts val="0"/>
                        </a:spcAft>
                      </a:pPr>
                      <a:endParaRPr lang="he-IL" sz="1800" dirty="0">
                        <a:effectLst/>
                        <a:latin typeface="arial"/>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icevolution.net/wp-content/uploads/2013/07/Backgrounds-Flowers-High-Resolu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5" name="טבלה 4"/>
          <p:cNvGraphicFramePr>
            <a:graphicFrameLocks noGrp="1"/>
          </p:cNvGraphicFramePr>
          <p:nvPr/>
        </p:nvGraphicFramePr>
        <p:xfrm>
          <a:off x="251520" y="1003920"/>
          <a:ext cx="8156575" cy="3505200"/>
        </p:xfrm>
        <a:graphic>
          <a:graphicData uri="http://schemas.openxmlformats.org/drawingml/2006/table">
            <a:tbl>
              <a:tblPr rtl="1"/>
              <a:tblGrid>
                <a:gridCol w="8156575"/>
              </a:tblGrid>
              <a:tr h="288098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5400" kern="1200" dirty="0" smtClean="0">
                          <a:solidFill>
                            <a:schemeClr val="accent6">
                              <a:lumMod val="75000"/>
                            </a:schemeClr>
                          </a:solidFill>
                          <a:effectLst/>
                          <a:latin typeface="arial"/>
                          <a:ea typeface="+mn-ea"/>
                          <a:cs typeface="BN Pop Boys" pitchFamily="2" charset="-79"/>
                        </a:rPr>
                        <a:t>אל </a:t>
                      </a:r>
                      <a:r>
                        <a:rPr lang="he-IL" sz="5400" kern="1200" dirty="0" err="1" smtClean="0">
                          <a:solidFill>
                            <a:schemeClr val="accent6">
                              <a:lumMod val="75000"/>
                            </a:schemeClr>
                          </a:solidFill>
                          <a:effectLst/>
                          <a:latin typeface="arial"/>
                          <a:ea typeface="+mn-ea"/>
                          <a:cs typeface="BN Pop Boys" pitchFamily="2" charset="-79"/>
                        </a:rPr>
                        <a:t>גנת</a:t>
                      </a:r>
                      <a:r>
                        <a:rPr lang="he-IL" sz="5400" kern="1200" dirty="0" smtClean="0">
                          <a:solidFill>
                            <a:schemeClr val="accent6">
                              <a:lumMod val="75000"/>
                            </a:schemeClr>
                          </a:solidFill>
                          <a:effectLst/>
                          <a:latin typeface="arial"/>
                          <a:ea typeface="+mn-ea"/>
                          <a:cs typeface="BN Pop Boys" pitchFamily="2" charset="-79"/>
                        </a:rPr>
                        <a:t> אגוז ירדתי . . .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kern="1200" dirty="0" smtClean="0">
                          <a:solidFill>
                            <a:schemeClr val="tx1"/>
                          </a:solidFill>
                          <a:effectLst/>
                          <a:latin typeface="arial"/>
                          <a:ea typeface="+mn-ea"/>
                          <a:cs typeface="BN Florida" pitchFamily="2" charset="-79"/>
                        </a:rPr>
                        <a:t>ר' עזריה אמר,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kern="1200" dirty="0" smtClean="0">
                          <a:solidFill>
                            <a:schemeClr val="tx1"/>
                          </a:solidFill>
                          <a:effectLst/>
                          <a:latin typeface="arial"/>
                          <a:ea typeface="+mn-ea"/>
                          <a:cs typeface="BN Florida" pitchFamily="2" charset="-79"/>
                        </a:rPr>
                        <a:t>מה אגוז זה עצו משמר פריו,</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kern="1200" dirty="0" smtClean="0">
                          <a:solidFill>
                            <a:schemeClr val="tx1"/>
                          </a:solidFill>
                          <a:effectLst/>
                          <a:latin typeface="arial"/>
                          <a:ea typeface="+mn-ea"/>
                          <a:cs typeface="BN Florida" pitchFamily="2" charset="-79"/>
                        </a:rPr>
                        <a:t>כך עמי הארץ שבישראל </a:t>
                      </a:r>
                      <a:r>
                        <a:rPr lang="he-IL" sz="3200" kern="1200" dirty="0" err="1" smtClean="0">
                          <a:solidFill>
                            <a:schemeClr val="tx1"/>
                          </a:solidFill>
                          <a:effectLst/>
                          <a:latin typeface="arial"/>
                          <a:ea typeface="+mn-ea"/>
                          <a:cs typeface="BN Florida" pitchFamily="2" charset="-79"/>
                        </a:rPr>
                        <a:t>מחזיקין</a:t>
                      </a:r>
                      <a:r>
                        <a:rPr lang="he-IL" sz="3200" kern="1200" dirty="0" smtClean="0">
                          <a:solidFill>
                            <a:schemeClr val="tx1"/>
                          </a:solidFill>
                          <a:effectLst/>
                          <a:latin typeface="arial"/>
                          <a:ea typeface="+mn-ea"/>
                          <a:cs typeface="BN Florida" pitchFamily="2" charset="-79"/>
                        </a:rPr>
                        <a:t> בדברי תורה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kern="1200" dirty="0" smtClean="0">
                          <a:solidFill>
                            <a:schemeClr val="tx1"/>
                          </a:solidFill>
                          <a:effectLst/>
                          <a:latin typeface="arial"/>
                          <a:ea typeface="+mn-ea"/>
                          <a:cs typeface="BN Florida" pitchFamily="2" charset="-79"/>
                        </a:rPr>
                        <a:t>ההוא </a:t>
                      </a:r>
                      <a:r>
                        <a:rPr lang="he-IL" sz="3200" kern="1200" dirty="0" err="1" smtClean="0">
                          <a:solidFill>
                            <a:schemeClr val="tx1"/>
                          </a:solidFill>
                          <a:effectLst/>
                          <a:latin typeface="arial"/>
                          <a:ea typeface="+mn-ea"/>
                          <a:cs typeface="BN Florida" pitchFamily="2" charset="-79"/>
                        </a:rPr>
                        <a:t>דכתיב</a:t>
                      </a:r>
                      <a:r>
                        <a:rPr lang="he-IL" sz="3200" kern="1200" dirty="0" smtClean="0">
                          <a:solidFill>
                            <a:schemeClr val="tx1"/>
                          </a:solidFill>
                          <a:effectLst/>
                          <a:latin typeface="arial"/>
                          <a:ea typeface="+mn-ea"/>
                          <a:cs typeface="BN Florida" pitchFamily="2" charset="-79"/>
                        </a:rPr>
                        <a:t>, "עץ חיים היא למחזיקים בה".</a:t>
                      </a:r>
                    </a:p>
                    <a:p>
                      <a:pPr marL="0" marR="0" indent="0" algn="l" defTabSz="914400" rtl="1" eaLnBrk="1" fontAlgn="auto" latinLnBrk="0" hangingPunct="1">
                        <a:lnSpc>
                          <a:spcPct val="100000"/>
                        </a:lnSpc>
                        <a:spcBef>
                          <a:spcPts val="0"/>
                        </a:spcBef>
                        <a:spcAft>
                          <a:spcPts val="0"/>
                        </a:spcAft>
                        <a:buClrTx/>
                        <a:buSzTx/>
                        <a:buFontTx/>
                        <a:buNone/>
                        <a:tabLst/>
                        <a:defRPr/>
                      </a:pPr>
                      <a:r>
                        <a:rPr lang="he-IL" sz="1600" dirty="0" smtClean="0">
                          <a:effectLst/>
                          <a:latin typeface="arial"/>
                        </a:rPr>
                        <a:t>שיר השירים רבה פרשה</a:t>
                      </a:r>
                      <a:r>
                        <a:rPr lang="he-IL" sz="1600" baseline="0" dirty="0" smtClean="0">
                          <a:effectLst/>
                          <a:latin typeface="arial"/>
                        </a:rPr>
                        <a:t> ו</a:t>
                      </a:r>
                    </a:p>
                    <a:p>
                      <a:pPr marL="0" marR="0" rtl="1">
                        <a:spcBef>
                          <a:spcPts val="0"/>
                        </a:spcBef>
                        <a:spcAft>
                          <a:spcPts val="0"/>
                        </a:spcAft>
                      </a:pPr>
                      <a:endParaRPr lang="he-IL" sz="3200" dirty="0" smtClean="0">
                        <a:effectLst/>
                        <a:latin typeface="arial"/>
                      </a:endParaRPr>
                    </a:p>
                  </a:txBody>
                  <a:tcPr marL="0" marR="0" marT="0" marB="0" anchor="ctr">
                    <a:lnL>
                      <a:noFill/>
                    </a:lnL>
                    <a:lnR>
                      <a:noFill/>
                    </a:lnR>
                    <a:lnT>
                      <a:noFill/>
                    </a:lnT>
                    <a:lnB>
                      <a:noFill/>
                    </a:lnB>
                  </a:tcPr>
                </a:tc>
              </a:tr>
            </a:tbl>
          </a:graphicData>
        </a:graphic>
      </p:graphicFrame>
      <p:pic>
        <p:nvPicPr>
          <p:cNvPr id="31748" name="Picture 4" descr="https://encrypted-tbn3.gstatic.com/images?q=tbn:ANd9GcQU_om9CUuVHQ3VMQguMX0bIFs0oBQD0g9FXv4L4zCdy15ir_Wf">
            <a:hlinkClick r:id="rId3"/>
          </p:cNvPr>
          <p:cNvPicPr>
            <a:picLocks noChangeAspect="1" noChangeArrowheads="1"/>
          </p:cNvPicPr>
          <p:nvPr/>
        </p:nvPicPr>
        <p:blipFill>
          <a:blip r:embed="rId4" cstate="print">
            <a:clrChange>
              <a:clrFrom>
                <a:srgbClr val="FCFCFC"/>
              </a:clrFrom>
              <a:clrTo>
                <a:srgbClr val="FCFCFC">
                  <a:alpha val="0"/>
                </a:srgbClr>
              </a:clrTo>
            </a:clrChange>
          </a:blip>
          <a:srcRect/>
          <a:stretch>
            <a:fillRect/>
          </a:stretch>
        </p:blipFill>
        <p:spPr bwMode="auto">
          <a:xfrm>
            <a:off x="2627784" y="4093227"/>
            <a:ext cx="4032448" cy="27647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fade">
                                      <p:cBhvr>
                                        <p:cTn id="11" dur="1000"/>
                                        <p:tgtEl>
                                          <p:spTgt spid="31748"/>
                                        </p:tgtEl>
                                      </p:cBhvr>
                                    </p:animEffect>
                                    <p:anim calcmode="lin" valueType="num">
                                      <p:cBhvr>
                                        <p:cTn id="12" dur="1000" fill="hold"/>
                                        <p:tgtEl>
                                          <p:spTgt spid="31748"/>
                                        </p:tgtEl>
                                        <p:attrNameLst>
                                          <p:attrName>ppt_x</p:attrName>
                                        </p:attrNameLst>
                                      </p:cBhvr>
                                      <p:tavLst>
                                        <p:tav tm="0">
                                          <p:val>
                                            <p:strVal val="#ppt_x"/>
                                          </p:val>
                                        </p:tav>
                                        <p:tav tm="100000">
                                          <p:val>
                                            <p:strVal val="#ppt_x"/>
                                          </p:val>
                                        </p:tav>
                                      </p:tavLst>
                                    </p:anim>
                                    <p:anim calcmode="lin" valueType="num">
                                      <p:cBhvr>
                                        <p:cTn id="13"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icevolution.net/wp-content/uploads/2013/07/Backgrounds-Flowers-High-Resolu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5" name="טבלה 4"/>
          <p:cNvGraphicFramePr>
            <a:graphicFrameLocks noGrp="1"/>
          </p:cNvGraphicFramePr>
          <p:nvPr/>
        </p:nvGraphicFramePr>
        <p:xfrm>
          <a:off x="611560" y="764704"/>
          <a:ext cx="7210003" cy="3328040"/>
        </p:xfrm>
        <a:graphic>
          <a:graphicData uri="http://schemas.openxmlformats.org/drawingml/2006/table">
            <a:tbl>
              <a:tblPr rtl="1"/>
              <a:tblGrid>
                <a:gridCol w="7210003"/>
              </a:tblGrid>
              <a:tr h="33280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3200" b="1" baseline="0" dirty="0" smtClean="0">
                          <a:effectLst/>
                          <a:latin typeface="arial"/>
                          <a:cs typeface="Aviv Light" pitchFamily="2" charset="-79"/>
                        </a:rPr>
                        <a:t>מה אגוז זה, אתה נוטל אחד </a:t>
                      </a:r>
                      <a:r>
                        <a:rPr lang="he-IL" sz="3200" b="1" baseline="0" dirty="0" err="1" smtClean="0">
                          <a:effectLst/>
                          <a:latin typeface="arial"/>
                          <a:cs typeface="Aviv Light" pitchFamily="2" charset="-79"/>
                        </a:rPr>
                        <a:t>מהכרי</a:t>
                      </a:r>
                      <a:r>
                        <a:rPr lang="he-IL" sz="3200" b="1" baseline="0" dirty="0" smtClean="0">
                          <a:effectLst/>
                          <a:latin typeface="arial"/>
                          <a:cs typeface="Aviv Light" pitchFamily="2" charset="-79"/>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b="1" baseline="0" dirty="0" smtClean="0">
                          <a:effectLst/>
                          <a:latin typeface="arial"/>
                          <a:cs typeface="Aviv Light" pitchFamily="2" charset="-79"/>
                        </a:rPr>
                        <a:t>וכולן </a:t>
                      </a:r>
                      <a:r>
                        <a:rPr lang="he-IL" sz="3200" b="1" baseline="0" dirty="0" err="1" smtClean="0">
                          <a:effectLst/>
                          <a:latin typeface="arial"/>
                          <a:cs typeface="Aviv Light" pitchFamily="2" charset="-79"/>
                        </a:rPr>
                        <a:t>מדרדרין</a:t>
                      </a:r>
                      <a:r>
                        <a:rPr lang="he-IL" sz="3200" b="1" baseline="0" dirty="0" smtClean="0">
                          <a:effectLst/>
                          <a:latin typeface="arial"/>
                          <a:cs typeface="Aviv Light" pitchFamily="2" charset="-79"/>
                        </a:rPr>
                        <a:t> ומתגלגלים זה אחר זה,</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b="1" baseline="0" dirty="0" smtClean="0">
                          <a:effectLst/>
                          <a:latin typeface="arial"/>
                          <a:cs typeface="Aviv Light" pitchFamily="2" charset="-79"/>
                        </a:rPr>
                        <a:t>כך הן ישראל: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b="1" baseline="0" dirty="0" smtClean="0">
                          <a:effectLst/>
                          <a:latin typeface="arial"/>
                          <a:cs typeface="Aviv Light" pitchFamily="2" charset="-79"/>
                        </a:rPr>
                        <a:t>לקה אחד מהן, כולן </a:t>
                      </a:r>
                      <a:r>
                        <a:rPr lang="he-IL" sz="3200" b="1" baseline="0" dirty="0" err="1" smtClean="0">
                          <a:effectLst/>
                          <a:latin typeface="arial"/>
                          <a:cs typeface="Aviv Light" pitchFamily="2" charset="-79"/>
                        </a:rPr>
                        <a:t>מרגישין</a:t>
                      </a:r>
                      <a:r>
                        <a:rPr lang="he-IL" sz="3200" b="1" baseline="0" dirty="0" smtClean="0">
                          <a:effectLst/>
                          <a:latin typeface="arial"/>
                          <a:cs typeface="Aviv Light" pitchFamily="2" charset="-79"/>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b="1" baseline="0" dirty="0" smtClean="0">
                          <a:effectLst/>
                          <a:latin typeface="arial"/>
                          <a:cs typeface="Aviv Light" pitchFamily="2" charset="-79"/>
                        </a:rPr>
                        <a:t>ההוא </a:t>
                      </a:r>
                      <a:r>
                        <a:rPr lang="he-IL" sz="3200" b="1" baseline="0" dirty="0" err="1" smtClean="0">
                          <a:effectLst/>
                          <a:latin typeface="arial"/>
                          <a:cs typeface="Aviv Light" pitchFamily="2" charset="-79"/>
                        </a:rPr>
                        <a:t>דכתיב</a:t>
                      </a:r>
                      <a:r>
                        <a:rPr lang="he-IL" sz="3200" b="1" baseline="0" dirty="0" smtClean="0">
                          <a:effectLst/>
                          <a:latin typeface="arial"/>
                          <a:cs typeface="Aviv Light" pitchFamily="2" charset="-79"/>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3200" b="1" baseline="0" dirty="0" smtClean="0">
                          <a:effectLst/>
                          <a:latin typeface="arial"/>
                          <a:cs typeface="Aviv Light" pitchFamily="2" charset="-79"/>
                        </a:rPr>
                        <a:t>"האיש אחד יחטא ועל כל העדה יקצוף".</a:t>
                      </a:r>
                    </a:p>
                    <a:p>
                      <a:pPr marL="0" marR="0" indent="0" algn="l" defTabSz="914400" rtl="1" eaLnBrk="1" fontAlgn="auto" latinLnBrk="0" hangingPunct="1">
                        <a:lnSpc>
                          <a:spcPct val="100000"/>
                        </a:lnSpc>
                        <a:spcBef>
                          <a:spcPts val="0"/>
                        </a:spcBef>
                        <a:spcAft>
                          <a:spcPts val="0"/>
                        </a:spcAft>
                        <a:buClrTx/>
                        <a:buSzTx/>
                        <a:buFontTx/>
                        <a:buNone/>
                        <a:tabLst/>
                        <a:defRPr/>
                      </a:pPr>
                      <a:r>
                        <a:rPr lang="he-IL" sz="1800" dirty="0" smtClean="0">
                          <a:effectLst/>
                          <a:latin typeface="arial"/>
                        </a:rPr>
                        <a:t>שיר השירים רבה פרשה</a:t>
                      </a:r>
                      <a:r>
                        <a:rPr lang="he-IL" sz="1800" baseline="0" dirty="0" smtClean="0">
                          <a:effectLst/>
                          <a:latin typeface="arial"/>
                        </a:rPr>
                        <a:t> ו</a:t>
                      </a:r>
                      <a:endParaRPr lang="he-IL" sz="3200" dirty="0">
                        <a:effectLst/>
                        <a:latin typeface="arial"/>
                      </a:endParaRPr>
                    </a:p>
                  </a:txBody>
                  <a:tcPr marL="0" marR="0" marT="0" marB="0" anchor="ctr">
                    <a:lnL>
                      <a:noFill/>
                    </a:lnL>
                    <a:lnR>
                      <a:noFill/>
                    </a:lnR>
                    <a:lnT>
                      <a:noFill/>
                    </a:lnT>
                    <a:lnB>
                      <a:noFill/>
                    </a:lnB>
                  </a:tcPr>
                </a:tc>
              </a:tr>
            </a:tbl>
          </a:graphicData>
        </a:graphic>
      </p:graphicFrame>
      <p:pic>
        <p:nvPicPr>
          <p:cNvPr id="32772" name="Picture 5" descr="https://encrypted-tbn3.gstatic.com/images?q=tbn:ANd9GcRPslKYpKBjkREkrF4N3aioGSOe2hOk2WoS-M8hWRiH__RHh-vA3g">
            <a:hlinkClick r:id="rId3"/>
          </p:cNvPr>
          <p:cNvPicPr>
            <a:picLocks noChangeAspect="1" noChangeArrowheads="1"/>
          </p:cNvPicPr>
          <p:nvPr/>
        </p:nvPicPr>
        <p:blipFill>
          <a:blip r:embed="rId4" cstate="print"/>
          <a:srcRect/>
          <a:stretch>
            <a:fillRect/>
          </a:stretch>
        </p:blipFill>
        <p:spPr bwMode="auto">
          <a:xfrm>
            <a:off x="3059832" y="4221088"/>
            <a:ext cx="3302745" cy="22048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randombar(horizontal)">
                                      <p:cBhvr>
                                        <p:cTn id="11"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1.gstatic.com/images?q=tbn:ANd9GcTx-NaRfBORBON55yYGzEOZWpXmkRr7siUXhftv8yL_kralzr0raA"/>
          <p:cNvPicPr>
            <a:picLocks noChangeAspect="1" noChangeArrowheads="1"/>
          </p:cNvPicPr>
          <p:nvPr/>
        </p:nvPicPr>
        <p:blipFill>
          <a:blip r:embed="rId2" cstate="print"/>
          <a:srcRect/>
          <a:stretch>
            <a:fillRect/>
          </a:stretch>
        </p:blipFill>
        <p:spPr bwMode="auto">
          <a:xfrm>
            <a:off x="0" y="8823"/>
            <a:ext cx="9144000" cy="6849177"/>
          </a:xfrm>
          <a:prstGeom prst="rect">
            <a:avLst/>
          </a:prstGeom>
          <a:noFill/>
        </p:spPr>
      </p:pic>
      <p:sp>
        <p:nvSpPr>
          <p:cNvPr id="2" name="מלבן 1"/>
          <p:cNvSpPr/>
          <p:nvPr/>
        </p:nvSpPr>
        <p:spPr>
          <a:xfrm>
            <a:off x="1403648" y="638686"/>
            <a:ext cx="6558206" cy="2862322"/>
          </a:xfrm>
          <a:prstGeom prst="rect">
            <a:avLst/>
          </a:prstGeom>
        </p:spPr>
        <p:txBody>
          <a:bodyPr wrap="none">
            <a:spAutoFit/>
          </a:bodyPr>
          <a:lstStyle/>
          <a:p>
            <a:pPr algn="ctr"/>
            <a:r>
              <a:rPr lang="he-IL" sz="18000" b="1" dirty="0" smtClean="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rPr>
              <a:t>כתות ג</a:t>
            </a:r>
            <a:endParaRPr lang="he-IL" sz="18000" b="1" dirty="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קבוצה 19"/>
          <p:cNvGrpSpPr/>
          <p:nvPr/>
        </p:nvGrpSpPr>
        <p:grpSpPr>
          <a:xfrm>
            <a:off x="179512" y="44627"/>
            <a:ext cx="4320482" cy="3240359"/>
            <a:chOff x="179512" y="44627"/>
            <a:chExt cx="4320482" cy="3240359"/>
          </a:xfrm>
        </p:grpSpPr>
        <p:pic>
          <p:nvPicPr>
            <p:cNvPr id="3084" name="Picture 12" descr="http://ua.all.biz/img/ua/catalog/551395.jpeg"/>
            <p:cNvPicPr>
              <a:picLocks noChangeAspect="1" noChangeArrowheads="1"/>
            </p:cNvPicPr>
            <p:nvPr/>
          </p:nvPicPr>
          <p:blipFill>
            <a:blip r:embed="rId2" cstate="print">
              <a:clrChange>
                <a:clrFrom>
                  <a:srgbClr val="8F7A5F"/>
                </a:clrFrom>
                <a:clrTo>
                  <a:srgbClr val="8F7A5F">
                    <a:alpha val="0"/>
                  </a:srgbClr>
                </a:clrTo>
              </a:clrChange>
            </a:blip>
            <a:srcRect t="3030" r="6000" b="2283"/>
            <a:stretch>
              <a:fillRect/>
            </a:stretch>
          </p:blipFill>
          <p:spPr bwMode="auto">
            <a:xfrm rot="5400000">
              <a:off x="719573" y="-495434"/>
              <a:ext cx="3240359" cy="4320482"/>
            </a:xfrm>
            <a:prstGeom prst="rect">
              <a:avLst/>
            </a:prstGeom>
            <a:noFill/>
          </p:spPr>
        </p:pic>
        <p:pic>
          <p:nvPicPr>
            <p:cNvPr id="33795" name="Picture 2" descr="https://encrypted-tbn1.gstatic.com/images?q=tbn:ANd9GcT9qlTVzTXr5IimC_mjITA7n90EzoyDN2L5SjuIIHK7GdSp2MlP5g">
              <a:hlinkClick r:id="rId3"/>
            </p:cNvPr>
            <p:cNvPicPr>
              <a:picLocks noChangeAspect="1" noChangeArrowheads="1"/>
            </p:cNvPicPr>
            <p:nvPr/>
          </p:nvPicPr>
          <p:blipFill>
            <a:blip r:embed="rId4" cstate="print"/>
            <a:srcRect/>
            <a:stretch>
              <a:fillRect/>
            </a:stretch>
          </p:blipFill>
          <p:spPr bwMode="auto">
            <a:xfrm>
              <a:off x="539552" y="428648"/>
              <a:ext cx="3600400" cy="2655552"/>
            </a:xfrm>
            <a:prstGeom prst="rect">
              <a:avLst/>
            </a:prstGeom>
            <a:ln>
              <a:noFill/>
            </a:ln>
            <a:effectLst>
              <a:softEdge rad="112500"/>
            </a:effectLst>
          </p:spPr>
        </p:pic>
      </p:grpSp>
      <p:grpSp>
        <p:nvGrpSpPr>
          <p:cNvPr id="19" name="קבוצה 18"/>
          <p:cNvGrpSpPr/>
          <p:nvPr/>
        </p:nvGrpSpPr>
        <p:grpSpPr>
          <a:xfrm>
            <a:off x="4355976" y="3068963"/>
            <a:ext cx="4752528" cy="3456383"/>
            <a:chOff x="4355976" y="3068963"/>
            <a:chExt cx="4752528" cy="3456383"/>
          </a:xfrm>
        </p:grpSpPr>
        <p:pic>
          <p:nvPicPr>
            <p:cNvPr id="18" name="Picture 12" descr="http://ua.all.biz/img/ua/catalog/551395.jpeg"/>
            <p:cNvPicPr>
              <a:picLocks noChangeAspect="1" noChangeArrowheads="1"/>
            </p:cNvPicPr>
            <p:nvPr/>
          </p:nvPicPr>
          <p:blipFill>
            <a:blip r:embed="rId2" cstate="print">
              <a:clrChange>
                <a:clrFrom>
                  <a:srgbClr val="B9BBB0"/>
                </a:clrFrom>
                <a:clrTo>
                  <a:srgbClr val="B9BBB0">
                    <a:alpha val="0"/>
                  </a:srgbClr>
                </a:clrTo>
              </a:clrChange>
            </a:blip>
            <a:srcRect/>
            <a:stretch>
              <a:fillRect/>
            </a:stretch>
          </p:blipFill>
          <p:spPr bwMode="auto">
            <a:xfrm rot="5400000">
              <a:off x="5004048" y="2420891"/>
              <a:ext cx="3456383" cy="4752528"/>
            </a:xfrm>
            <a:prstGeom prst="rect">
              <a:avLst/>
            </a:prstGeom>
            <a:noFill/>
          </p:spPr>
        </p:pic>
        <p:pic>
          <p:nvPicPr>
            <p:cNvPr id="33796" name="Picture 4" descr="https://encrypted-tbn2.gstatic.com/images?q=tbn:ANd9GcSx3TpzFy-uzIUQ7_nv_-9_LkY7GHrL0_TFMIp_ZlWcSzO4yGN8xw">
              <a:hlinkClick r:id="rId5"/>
            </p:cNvPr>
            <p:cNvPicPr>
              <a:picLocks noChangeAspect="1" noChangeArrowheads="1"/>
            </p:cNvPicPr>
            <p:nvPr/>
          </p:nvPicPr>
          <p:blipFill>
            <a:blip r:embed="rId6" cstate="print"/>
            <a:srcRect/>
            <a:stretch>
              <a:fillRect/>
            </a:stretch>
          </p:blipFill>
          <p:spPr bwMode="auto">
            <a:xfrm>
              <a:off x="4890512" y="3516248"/>
              <a:ext cx="3672234" cy="2527980"/>
            </a:xfrm>
            <a:prstGeom prst="rect">
              <a:avLst/>
            </a:prstGeom>
            <a:noFill/>
            <a:ln w="9525">
              <a:noFill/>
              <a:miter lim="800000"/>
              <a:headEnd/>
              <a:tailEnd/>
            </a:ln>
          </p:spPr>
        </p:pic>
      </p:grpSp>
      <p:sp>
        <p:nvSpPr>
          <p:cNvPr id="7" name="WordArt 8"/>
          <p:cNvSpPr>
            <a:spLocks noChangeArrowheads="1" noChangeShapeType="1" noTextEdit="1"/>
          </p:cNvSpPr>
          <p:nvPr/>
        </p:nvSpPr>
        <p:spPr bwMode="auto">
          <a:xfrm>
            <a:off x="6804248" y="332656"/>
            <a:ext cx="2016125" cy="595312"/>
          </a:xfrm>
          <a:prstGeom prst="rect">
            <a:avLst/>
          </a:prstGeom>
        </p:spPr>
        <p:txBody>
          <a:bodyPr wrap="none" fromWordArt="1">
            <a:prstTxWarp prst="textPlain">
              <a:avLst>
                <a:gd name="adj" fmla="val 50000"/>
              </a:avLst>
            </a:prstTxWarp>
          </a:bodyPr>
          <a:lstStyle/>
          <a:p>
            <a:pPr algn="ctr"/>
            <a:r>
              <a:rPr lang="he-IL" sz="3600" kern="10" dirty="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rPr>
              <a:t>מג"ע </a:t>
            </a:r>
            <a:r>
              <a:rPr lang="he-IL" sz="3600" kern="10" dirty="0" smtClean="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rPr>
              <a:t>א"ש</a:t>
            </a:r>
            <a:endParaRPr lang="he-IL" sz="3600" kern="10" dirty="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endParaRPr>
          </a:p>
        </p:txBody>
      </p:sp>
      <p:pic>
        <p:nvPicPr>
          <p:cNvPr id="8" name="Picture 12" descr="http://t3.gstatic.com/images?q=tbn:ANd9GcQBqweWS9oqc2iNmq9IVW0kbbHvFuHxcaBzhcg8LsKSFrUhEfeg6A"/>
          <p:cNvPicPr>
            <a:picLocks noChangeAspect="1" noChangeArrowheads="1"/>
          </p:cNvPicPr>
          <p:nvPr/>
        </p:nvPicPr>
        <p:blipFill>
          <a:blip r:embed="rId7" cstate="print">
            <a:clrChange>
              <a:clrFrom>
                <a:srgbClr val="FEFDFF"/>
              </a:clrFrom>
              <a:clrTo>
                <a:srgbClr val="FEFDFF">
                  <a:alpha val="0"/>
                </a:srgbClr>
              </a:clrTo>
            </a:clrChange>
            <a:lum/>
          </a:blip>
          <a:srcRect t="22680" b="28181"/>
          <a:stretch>
            <a:fillRect/>
          </a:stretch>
        </p:blipFill>
        <p:spPr bwMode="auto">
          <a:xfrm>
            <a:off x="6228184" y="1124744"/>
            <a:ext cx="2244080" cy="1008112"/>
          </a:xfrm>
          <a:prstGeom prst="rect">
            <a:avLst/>
          </a:prstGeom>
          <a:noFill/>
        </p:spPr>
      </p:pic>
      <p:sp>
        <p:nvSpPr>
          <p:cNvPr id="9" name="TextBox 8"/>
          <p:cNvSpPr txBox="1"/>
          <p:nvPr/>
        </p:nvSpPr>
        <p:spPr>
          <a:xfrm>
            <a:off x="6444208" y="1484784"/>
            <a:ext cx="1872208" cy="400110"/>
          </a:xfrm>
          <a:prstGeom prst="rect">
            <a:avLst/>
          </a:prstGeom>
          <a:noFill/>
        </p:spPr>
        <p:txBody>
          <a:bodyPr wrap="square" rtlCol="1">
            <a:spAutoFit/>
          </a:bodyPr>
          <a:lstStyle/>
          <a:p>
            <a:r>
              <a:rPr lang="he-IL" sz="2000" dirty="0" smtClean="0">
                <a:cs typeface="Haim new" pitchFamily="2" charset="-79"/>
              </a:rPr>
              <a:t>בורא פרי האדמה</a:t>
            </a:r>
            <a:endParaRPr lang="he-IL" sz="2000" dirty="0">
              <a:cs typeface="Haim new" pitchFamily="2" charset="-79"/>
            </a:endParaRPr>
          </a:p>
        </p:txBody>
      </p:sp>
      <p:pic>
        <p:nvPicPr>
          <p:cNvPr id="11" name="Picture 9" descr="http://avimikzoan1.bcenter.biz/%D7%97%D7%A5.JPG"/>
          <p:cNvPicPr>
            <a:picLocks noChangeAspect="1" noChangeArrowheads="1"/>
          </p:cNvPicPr>
          <p:nvPr/>
        </p:nvPicPr>
        <p:blipFill>
          <a:blip r:embed="rId8" cstate="print">
            <a:clrChange>
              <a:clrFrom>
                <a:srgbClr val="FEFFFF"/>
              </a:clrFrom>
              <a:clrTo>
                <a:srgbClr val="FEFFFF">
                  <a:alpha val="0"/>
                </a:srgbClr>
              </a:clrTo>
            </a:clrChange>
            <a:duotone>
              <a:schemeClr val="accent6">
                <a:shade val="45000"/>
                <a:satMod val="135000"/>
              </a:schemeClr>
              <a:prstClr val="white"/>
            </a:duotone>
          </a:blip>
          <a:srcRect/>
          <a:stretch>
            <a:fillRect/>
          </a:stretch>
        </p:blipFill>
        <p:spPr bwMode="auto">
          <a:xfrm>
            <a:off x="7308304" y="866692"/>
            <a:ext cx="302123" cy="418786"/>
          </a:xfrm>
          <a:prstGeom prst="rect">
            <a:avLst/>
          </a:prstGeom>
          <a:noFill/>
          <a:effectLst>
            <a:glow rad="101600">
              <a:srgbClr val="C00000">
                <a:alpha val="60000"/>
              </a:srgbClr>
            </a:glow>
          </a:effectLst>
        </p:spPr>
      </p:pic>
      <p:pic>
        <p:nvPicPr>
          <p:cNvPr id="3086" name="Picture 14" descr="http://t3.gstatic.com/images?q=tbn:ANd9GcQKTTJZvJ2B52LyV0dEzOtAmvBUgvD0u9weR26Pc51GOUNRt2AG"/>
          <p:cNvPicPr>
            <a:picLocks noChangeAspect="1" noChangeArrowheads="1"/>
          </p:cNvPicPr>
          <p:nvPr/>
        </p:nvPicPr>
        <p:blipFill>
          <a:blip r:embed="rId9" cstate="print"/>
          <a:srcRect/>
          <a:stretch>
            <a:fillRect/>
          </a:stretch>
        </p:blipFill>
        <p:spPr bwMode="auto">
          <a:xfrm>
            <a:off x="0" y="4077072"/>
            <a:ext cx="3779912" cy="2780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edge">
                                      <p:cBhvr>
                                        <p:cTn id="29" dur="2000"/>
                                        <p:tgtEl>
                                          <p:spTgt spid="19"/>
                                        </p:tgtEl>
                                      </p:cBhvr>
                                    </p:animEffect>
                                  </p:childTnLst>
                                </p:cTn>
                              </p:par>
                            </p:childTnLst>
                          </p:cTn>
                        </p:par>
                        <p:par>
                          <p:cTn id="30" fill="hold">
                            <p:stCondLst>
                              <p:cond delay="4000"/>
                            </p:stCondLst>
                            <p:childTnLst>
                              <p:par>
                                <p:cTn id="31" presetID="20"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edge">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קבוצה 13"/>
          <p:cNvGrpSpPr/>
          <p:nvPr/>
        </p:nvGrpSpPr>
        <p:grpSpPr>
          <a:xfrm>
            <a:off x="1331640" y="2077466"/>
            <a:ext cx="6048672" cy="4519886"/>
            <a:chOff x="1619672" y="2420887"/>
            <a:chExt cx="5904656" cy="4087839"/>
          </a:xfrm>
        </p:grpSpPr>
        <p:pic>
          <p:nvPicPr>
            <p:cNvPr id="12" name="Picture 12" descr="http://ua.all.biz/img/ua/catalog/551395.jpeg"/>
            <p:cNvPicPr>
              <a:picLocks noChangeAspect="1" noChangeArrowheads="1"/>
            </p:cNvPicPr>
            <p:nvPr/>
          </p:nvPicPr>
          <p:blipFill>
            <a:blip r:embed="rId2" cstate="print">
              <a:clrChange>
                <a:clrFrom>
                  <a:srgbClr val="B9BBB0"/>
                </a:clrFrom>
                <a:clrTo>
                  <a:srgbClr val="B9BBB0">
                    <a:alpha val="0"/>
                  </a:srgbClr>
                </a:clrTo>
              </a:clrChange>
            </a:blip>
            <a:srcRect/>
            <a:stretch>
              <a:fillRect/>
            </a:stretch>
          </p:blipFill>
          <p:spPr bwMode="auto">
            <a:xfrm rot="5400000">
              <a:off x="2528080" y="1512479"/>
              <a:ext cx="4087839" cy="5904656"/>
            </a:xfrm>
            <a:prstGeom prst="rect">
              <a:avLst/>
            </a:prstGeom>
            <a:noFill/>
          </p:spPr>
        </p:pic>
        <p:pic>
          <p:nvPicPr>
            <p:cNvPr id="34819" name="Picture 4" descr="http://food.allmag.co.il/images/articlepictures/17478/mam728.jpg">
              <a:hlinkClick r:id="rId3"/>
            </p:cNvPr>
            <p:cNvPicPr>
              <a:picLocks noChangeAspect="1" noChangeArrowheads="1"/>
            </p:cNvPicPr>
            <p:nvPr/>
          </p:nvPicPr>
          <p:blipFill>
            <a:blip r:embed="rId4" cstate="print"/>
            <a:srcRect/>
            <a:stretch>
              <a:fillRect/>
            </a:stretch>
          </p:blipFill>
          <p:spPr bwMode="auto">
            <a:xfrm>
              <a:off x="2279792" y="2954924"/>
              <a:ext cx="4608512" cy="2952328"/>
            </a:xfrm>
            <a:prstGeom prst="rect">
              <a:avLst/>
            </a:prstGeom>
            <a:ln>
              <a:noFill/>
            </a:ln>
            <a:effectLst>
              <a:softEdge rad="112500"/>
            </a:effectLst>
          </p:spPr>
        </p:pic>
      </p:grpSp>
      <p:sp>
        <p:nvSpPr>
          <p:cNvPr id="7" name="WordArt 8"/>
          <p:cNvSpPr>
            <a:spLocks noChangeArrowheads="1" noChangeShapeType="1" noTextEdit="1"/>
          </p:cNvSpPr>
          <p:nvPr/>
        </p:nvSpPr>
        <p:spPr bwMode="auto">
          <a:xfrm>
            <a:off x="6516216" y="260648"/>
            <a:ext cx="2016125" cy="595312"/>
          </a:xfrm>
          <a:prstGeom prst="rect">
            <a:avLst/>
          </a:prstGeom>
        </p:spPr>
        <p:txBody>
          <a:bodyPr wrap="none" fromWordArt="1">
            <a:prstTxWarp prst="textPlain">
              <a:avLst>
                <a:gd name="adj" fmla="val 50000"/>
              </a:avLst>
            </a:prstTxWarp>
          </a:bodyPr>
          <a:lstStyle/>
          <a:p>
            <a:pPr algn="ctr"/>
            <a:r>
              <a:rPr lang="he-IL" sz="3600" kern="10" dirty="0">
                <a:ln w="9525">
                  <a:solidFill>
                    <a:srgbClr val="800000"/>
                  </a:solidFill>
                  <a:round/>
                  <a:headEnd/>
                  <a:tailEnd/>
                </a:ln>
                <a:gradFill rotWithShape="1">
                  <a:gsLst>
                    <a:gs pos="0">
                      <a:srgbClr val="FFFF00"/>
                    </a:gs>
                    <a:gs pos="100000">
                      <a:srgbClr val="FF6600"/>
                    </a:gs>
                  </a:gsLst>
                  <a:lin ang="5400000" scaled="1"/>
                </a:gradFill>
                <a:effectLst>
                  <a:prstShdw prst="shdw13" dist="53882" dir="13500000">
                    <a:srgbClr val="FF6600">
                      <a:alpha val="50000"/>
                    </a:srgbClr>
                  </a:prstShdw>
                </a:effectLst>
                <a:latin typeface="Times New Roman"/>
                <a:cs typeface="InteresMF" pitchFamily="2" charset="-79"/>
              </a:rPr>
              <a:t>מג"ע א"ש</a:t>
            </a:r>
          </a:p>
        </p:txBody>
      </p:sp>
      <p:pic>
        <p:nvPicPr>
          <p:cNvPr id="8" name="Picture 9" descr="http://avimikzoan1.bcenter.biz/%D7%97%D7%A5.JPG"/>
          <p:cNvPicPr>
            <a:picLocks noChangeAspect="1" noChangeArrowheads="1"/>
          </p:cNvPicPr>
          <p:nvPr/>
        </p:nvPicPr>
        <p:blipFill>
          <a:blip r:embed="rId5" cstate="print">
            <a:clrChange>
              <a:clrFrom>
                <a:srgbClr val="FEFFFF"/>
              </a:clrFrom>
              <a:clrTo>
                <a:srgbClr val="FEFFFF">
                  <a:alpha val="0"/>
                </a:srgbClr>
              </a:clrTo>
            </a:clrChange>
            <a:duotone>
              <a:schemeClr val="accent6">
                <a:shade val="45000"/>
                <a:satMod val="135000"/>
              </a:schemeClr>
              <a:prstClr val="white"/>
            </a:duotone>
          </a:blip>
          <a:srcRect/>
          <a:stretch>
            <a:fillRect/>
          </a:stretch>
        </p:blipFill>
        <p:spPr bwMode="auto">
          <a:xfrm>
            <a:off x="6444208" y="836712"/>
            <a:ext cx="302123" cy="418786"/>
          </a:xfrm>
          <a:prstGeom prst="rect">
            <a:avLst/>
          </a:prstGeom>
          <a:noFill/>
          <a:effectLst>
            <a:glow rad="101600">
              <a:srgbClr val="C00000">
                <a:alpha val="60000"/>
              </a:srgbClr>
            </a:glow>
          </a:effectLst>
        </p:spPr>
      </p:pic>
      <p:pic>
        <p:nvPicPr>
          <p:cNvPr id="9" name="Picture 12" descr="http://t3.gstatic.com/images?q=tbn:ANd9GcQBqweWS9oqc2iNmq9IVW0kbbHvFuHxcaBzhcg8LsKSFrUhEfeg6A"/>
          <p:cNvPicPr>
            <a:picLocks noChangeAspect="1" noChangeArrowheads="1"/>
          </p:cNvPicPr>
          <p:nvPr/>
        </p:nvPicPr>
        <p:blipFill>
          <a:blip r:embed="rId6" cstate="print">
            <a:clrChange>
              <a:clrFrom>
                <a:srgbClr val="FEFDFF"/>
              </a:clrFrom>
              <a:clrTo>
                <a:srgbClr val="FEFDFF">
                  <a:alpha val="0"/>
                </a:srgbClr>
              </a:clrTo>
            </a:clrChange>
            <a:lum/>
          </a:blip>
          <a:srcRect t="22680" b="28181"/>
          <a:stretch>
            <a:fillRect/>
          </a:stretch>
        </p:blipFill>
        <p:spPr bwMode="auto">
          <a:xfrm>
            <a:off x="5424264" y="1052736"/>
            <a:ext cx="2244080" cy="1008112"/>
          </a:xfrm>
          <a:prstGeom prst="rect">
            <a:avLst/>
          </a:prstGeom>
          <a:noFill/>
        </p:spPr>
      </p:pic>
      <p:sp>
        <p:nvSpPr>
          <p:cNvPr id="10" name="TextBox 9"/>
          <p:cNvSpPr txBox="1"/>
          <p:nvPr/>
        </p:nvSpPr>
        <p:spPr>
          <a:xfrm>
            <a:off x="5508104" y="1412776"/>
            <a:ext cx="2016224" cy="400110"/>
          </a:xfrm>
          <a:prstGeom prst="rect">
            <a:avLst/>
          </a:prstGeom>
          <a:noFill/>
        </p:spPr>
        <p:txBody>
          <a:bodyPr wrap="square" rtlCol="1">
            <a:spAutoFit/>
          </a:bodyPr>
          <a:lstStyle/>
          <a:p>
            <a:r>
              <a:rPr lang="he-IL" sz="2000" dirty="0" err="1" smtClean="0">
                <a:cs typeface="Haim new" pitchFamily="2" charset="-79"/>
              </a:rPr>
              <a:t>שהכל</a:t>
            </a:r>
            <a:r>
              <a:rPr lang="he-IL" sz="2000" dirty="0" smtClean="0">
                <a:cs typeface="Haim new" pitchFamily="2" charset="-79"/>
              </a:rPr>
              <a:t> נהיה בדברו</a:t>
            </a:r>
            <a:endParaRPr lang="he-IL" sz="2000" dirty="0">
              <a:cs typeface="Haim new" pitchFamily="2" charset="-79"/>
            </a:endParaRPr>
          </a:p>
        </p:txBody>
      </p:sp>
      <p:pic>
        <p:nvPicPr>
          <p:cNvPr id="15" name="Picture 14" descr="http://t3.gstatic.com/images?q=tbn:ANd9GcQKTTJZvJ2B52LyV0dEzOtAmvBUgvD0u9weR26Pc51GOUNRt2A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V="1">
            <a:off x="0" y="0"/>
            <a:ext cx="3419872" cy="2357107"/>
          </a:xfrm>
          <a:prstGeom prst="rect">
            <a:avLst/>
          </a:prstGeom>
          <a:noFill/>
        </p:spPr>
      </p:pic>
      <p:pic>
        <p:nvPicPr>
          <p:cNvPr id="16" name="Picture 14" descr="http://t3.gstatic.com/images?q=tbn:ANd9GcQKTTJZvJ2B52LyV0dEzOtAmvBUgvD0u9weR26Pc51GOUNRt2A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flipH="1">
            <a:off x="6588224" y="5140631"/>
            <a:ext cx="2555776" cy="17473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edge">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0800000">
            <a:off x="4283968" y="0"/>
            <a:ext cx="4860032" cy="321297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645024"/>
            <a:ext cx="4860032" cy="3212976"/>
          </a:xfrm>
          <a:prstGeom prst="rect">
            <a:avLst/>
          </a:prstGeom>
          <a:noFill/>
          <a:ln w="9525">
            <a:noFill/>
            <a:miter lim="800000"/>
            <a:headEnd/>
            <a:tailEnd/>
          </a:ln>
        </p:spPr>
      </p:pic>
      <p:sp>
        <p:nvSpPr>
          <p:cNvPr id="35842" name="Text Box 4"/>
          <p:cNvSpPr txBox="1">
            <a:spLocks noChangeArrowheads="1"/>
          </p:cNvSpPr>
          <p:nvPr/>
        </p:nvSpPr>
        <p:spPr bwMode="auto">
          <a:xfrm>
            <a:off x="323850" y="332656"/>
            <a:ext cx="8569325" cy="6140142"/>
          </a:xfrm>
          <a:prstGeom prst="rect">
            <a:avLst/>
          </a:prstGeom>
          <a:noFill/>
          <a:ln w="9525">
            <a:noFill/>
            <a:miter lim="800000"/>
            <a:headEnd/>
            <a:tailEnd/>
          </a:ln>
          <a:effectLst/>
        </p:spPr>
        <p:txBody>
          <a:bodyPr wrap="square">
            <a:spAutoFit/>
          </a:bodyPr>
          <a:lstStyle/>
          <a:p>
            <a:pPr algn="ctr"/>
            <a:r>
              <a:rPr lang="he-IL" sz="4000" dirty="0">
                <a:solidFill>
                  <a:schemeClr val="accent6">
                    <a:lumMod val="75000"/>
                  </a:schemeClr>
                </a:solidFill>
                <a:cs typeface="BN Florida" pitchFamily="2" charset="-79"/>
              </a:rPr>
              <a:t>ברכה מעין </a:t>
            </a:r>
            <a:r>
              <a:rPr lang="he-IL" sz="4000" dirty="0" smtClean="0">
                <a:solidFill>
                  <a:schemeClr val="accent6">
                    <a:lumMod val="75000"/>
                  </a:schemeClr>
                </a:solidFill>
                <a:cs typeface="BN Florida" pitchFamily="2" charset="-79"/>
              </a:rPr>
              <a:t>שלוש</a:t>
            </a:r>
          </a:p>
          <a:p>
            <a:pPr algn="ctr"/>
            <a:r>
              <a:rPr lang="he-IL" sz="2500" b="1" dirty="0" smtClean="0">
                <a:cs typeface="AdaMF" pitchFamily="2" charset="-79"/>
              </a:rPr>
              <a:t>בָּרוּךְ </a:t>
            </a:r>
            <a:r>
              <a:rPr lang="he-IL" sz="2500" b="1" dirty="0" err="1">
                <a:cs typeface="AdaMF" pitchFamily="2" charset="-79"/>
              </a:rPr>
              <a:t>אַת</a:t>
            </a:r>
            <a:r>
              <a:rPr lang="he-IL" sz="2500" b="1" dirty="0">
                <a:cs typeface="AdaMF" pitchFamily="2" charset="-79"/>
              </a:rPr>
              <a:t>ָּה </a:t>
            </a:r>
            <a:r>
              <a:rPr lang="he-IL" sz="2500" b="1" dirty="0" err="1">
                <a:cs typeface="AdaMF" pitchFamily="2" charset="-79"/>
              </a:rPr>
              <a:t>יי</a:t>
            </a:r>
            <a:r>
              <a:rPr lang="he-IL" sz="2500" b="1" dirty="0">
                <a:cs typeface="AdaMF" pitchFamily="2" charset="-79"/>
              </a:rPr>
              <a:t>, </a:t>
            </a:r>
            <a:r>
              <a:rPr lang="he-IL" sz="2500" b="1" dirty="0" err="1">
                <a:cs typeface="AdaMF" pitchFamily="2" charset="-79"/>
              </a:rPr>
              <a:t>אֱלֹהֵינו</a:t>
            </a:r>
            <a:r>
              <a:rPr lang="he-IL" sz="2500" b="1" dirty="0">
                <a:cs typeface="AdaMF" pitchFamily="2" charset="-79"/>
              </a:rPr>
              <a:t>ּ מֶלֶ</a:t>
            </a:r>
            <a:r>
              <a:rPr lang="he-IL" sz="2500" b="1" dirty="0" err="1">
                <a:cs typeface="AdaMF" pitchFamily="2" charset="-79"/>
              </a:rPr>
              <a:t>ךְ </a:t>
            </a:r>
            <a:r>
              <a:rPr lang="he-IL" sz="2500" b="1" dirty="0">
                <a:cs typeface="AdaMF" pitchFamily="2" charset="-79"/>
              </a:rPr>
              <a:t>הָעוֹלָם,</a:t>
            </a:r>
          </a:p>
          <a:p>
            <a:pPr algn="ctr"/>
            <a:r>
              <a:rPr lang="he-IL" sz="2500" b="1" dirty="0">
                <a:cs typeface="AdaMF" pitchFamily="2" charset="-79"/>
              </a:rPr>
              <a:t>עַל הַמִּחְיָה וְעַ</a:t>
            </a:r>
            <a:r>
              <a:rPr lang="he-IL" sz="2500" b="1" dirty="0" err="1">
                <a:cs typeface="AdaMF" pitchFamily="2" charset="-79"/>
              </a:rPr>
              <a:t>ל </a:t>
            </a:r>
            <a:r>
              <a:rPr lang="he-IL" sz="2500" b="1" dirty="0">
                <a:cs typeface="AdaMF" pitchFamily="2" charset="-79"/>
              </a:rPr>
              <a:t>הַכַּלְכָּלָה </a:t>
            </a:r>
          </a:p>
          <a:p>
            <a:pPr algn="ctr"/>
            <a:r>
              <a:rPr lang="he-IL" sz="2500" b="1" dirty="0">
                <a:cs typeface="AdaMF" pitchFamily="2" charset="-79"/>
              </a:rPr>
              <a:t>עַל הַגֶּפֶן </a:t>
            </a:r>
            <a:r>
              <a:rPr lang="he-IL" sz="2500" b="1" dirty="0" err="1">
                <a:cs typeface="AdaMF" pitchFamily="2" charset="-79"/>
              </a:rPr>
              <a:t>וְע</a:t>
            </a:r>
            <a:r>
              <a:rPr lang="he-IL" sz="2500" b="1" dirty="0">
                <a:cs typeface="AdaMF" pitchFamily="2" charset="-79"/>
              </a:rPr>
              <a:t>ַל פְּר</a:t>
            </a:r>
            <a:r>
              <a:rPr lang="he-IL" sz="2500" b="1" dirty="0" err="1">
                <a:cs typeface="AdaMF" pitchFamily="2" charset="-79"/>
              </a:rPr>
              <a:t>ִי </a:t>
            </a:r>
            <a:r>
              <a:rPr lang="he-IL" sz="2500" b="1" dirty="0">
                <a:cs typeface="AdaMF" pitchFamily="2" charset="-79"/>
              </a:rPr>
              <a:t>הַגֶּפֶן </a:t>
            </a:r>
          </a:p>
          <a:p>
            <a:pPr algn="ctr"/>
            <a:r>
              <a:rPr lang="he-IL" sz="2500" b="1" dirty="0">
                <a:cs typeface="AdaMF" pitchFamily="2" charset="-79"/>
              </a:rPr>
              <a:t>עַל הָעֵ</a:t>
            </a:r>
            <a:r>
              <a:rPr lang="he-IL" sz="2500" b="1" dirty="0" err="1">
                <a:cs typeface="AdaMF" pitchFamily="2" charset="-79"/>
              </a:rPr>
              <a:t>ץ </a:t>
            </a:r>
            <a:r>
              <a:rPr lang="he-IL" sz="2500" b="1" dirty="0">
                <a:cs typeface="AdaMF" pitchFamily="2" charset="-79"/>
              </a:rPr>
              <a:t>וְעַל פְּרִי </a:t>
            </a:r>
            <a:r>
              <a:rPr lang="he-IL" sz="2500" b="1" dirty="0" err="1">
                <a:cs typeface="AdaMF" pitchFamily="2" charset="-79"/>
              </a:rPr>
              <a:t>הָע</a:t>
            </a:r>
            <a:r>
              <a:rPr lang="he-IL" sz="2500" b="1" dirty="0">
                <a:cs typeface="AdaMF" pitchFamily="2" charset="-79"/>
              </a:rPr>
              <a:t>ֵץ</a:t>
            </a:r>
          </a:p>
          <a:p>
            <a:pPr algn="ctr"/>
            <a:r>
              <a:rPr lang="he-IL" sz="2500" b="1" dirty="0">
                <a:cs typeface="AdaMF" pitchFamily="2" charset="-79"/>
              </a:rPr>
              <a:t>וְעַ</a:t>
            </a:r>
            <a:r>
              <a:rPr lang="he-IL" sz="2500" b="1" dirty="0" err="1">
                <a:cs typeface="AdaMF" pitchFamily="2" charset="-79"/>
              </a:rPr>
              <a:t>ל </a:t>
            </a:r>
            <a:r>
              <a:rPr lang="he-IL" sz="2500" b="1" dirty="0">
                <a:cs typeface="AdaMF" pitchFamily="2" charset="-79"/>
              </a:rPr>
              <a:t>תְּנוּבַת </a:t>
            </a:r>
            <a:r>
              <a:rPr lang="he-IL" sz="2500" b="1" dirty="0" err="1">
                <a:cs typeface="AdaMF" pitchFamily="2" charset="-79"/>
              </a:rPr>
              <a:t>הַשּ</a:t>
            </a:r>
            <a:r>
              <a:rPr lang="he-IL" sz="2500" b="1" dirty="0">
                <a:cs typeface="AdaMF" pitchFamily="2" charset="-79"/>
              </a:rPr>
              <a:t>ָׂדֶה </a:t>
            </a:r>
            <a:r>
              <a:rPr lang="he-IL" sz="2500" b="1" dirty="0" err="1">
                <a:cs typeface="AdaMF" pitchFamily="2" charset="-79"/>
              </a:rPr>
              <a:t>וְע</a:t>
            </a:r>
            <a:r>
              <a:rPr lang="he-IL" sz="2500" b="1" dirty="0">
                <a:cs typeface="AdaMF" pitchFamily="2" charset="-79"/>
              </a:rPr>
              <a:t>ַל אֶרֶ</a:t>
            </a:r>
            <a:r>
              <a:rPr lang="he-IL" sz="2500" b="1" dirty="0" err="1">
                <a:cs typeface="AdaMF" pitchFamily="2" charset="-79"/>
              </a:rPr>
              <a:t>ץ </a:t>
            </a:r>
            <a:r>
              <a:rPr lang="he-IL" sz="2500" b="1" dirty="0">
                <a:cs typeface="AdaMF" pitchFamily="2" charset="-79"/>
              </a:rPr>
              <a:t>חֶמְדָּה </a:t>
            </a:r>
            <a:r>
              <a:rPr lang="he-IL" sz="2500" b="1" dirty="0" err="1">
                <a:cs typeface="AdaMF" pitchFamily="2" charset="-79"/>
              </a:rPr>
              <a:t>טוֹב</a:t>
            </a:r>
            <a:r>
              <a:rPr lang="he-IL" sz="2500" b="1" dirty="0">
                <a:cs typeface="AdaMF" pitchFamily="2" charset="-79"/>
              </a:rPr>
              <a:t>ָה וּרְחָבָה </a:t>
            </a:r>
            <a:endParaRPr lang="he-IL" sz="2500" b="1" dirty="0" smtClean="0">
              <a:cs typeface="AdaMF" pitchFamily="2" charset="-79"/>
            </a:endParaRPr>
          </a:p>
          <a:p>
            <a:pPr algn="ctr"/>
            <a:r>
              <a:rPr lang="he-IL" sz="2500" b="1" dirty="0" smtClean="0">
                <a:cs typeface="AdaMF" pitchFamily="2" charset="-79"/>
              </a:rPr>
              <a:t>שֶׁרָצִיתָ </a:t>
            </a:r>
            <a:r>
              <a:rPr lang="he-IL" sz="2500" b="1" dirty="0">
                <a:cs typeface="AdaMF" pitchFamily="2" charset="-79"/>
              </a:rPr>
              <a:t>וְהִנְח</a:t>
            </a:r>
            <a:r>
              <a:rPr lang="he-IL" sz="2500" b="1" dirty="0" err="1">
                <a:cs typeface="AdaMF" pitchFamily="2" charset="-79"/>
              </a:rPr>
              <a:t>ַלְתָּ </a:t>
            </a:r>
            <a:r>
              <a:rPr lang="he-IL" sz="2500" b="1" dirty="0">
                <a:cs typeface="AdaMF" pitchFamily="2" charset="-79"/>
              </a:rPr>
              <a:t>לַאֲבוֹתֵינוּ </a:t>
            </a:r>
          </a:p>
          <a:p>
            <a:pPr algn="ctr"/>
            <a:r>
              <a:rPr lang="he-IL" sz="2500" b="1" dirty="0">
                <a:cs typeface="AdaMF" pitchFamily="2" charset="-79"/>
              </a:rPr>
              <a:t>לֶאֱכוֹל מִפִּרְיָהּ </a:t>
            </a:r>
            <a:r>
              <a:rPr lang="he-IL" sz="2500" b="1" dirty="0" err="1">
                <a:cs typeface="AdaMF" pitchFamily="2" charset="-79"/>
              </a:rPr>
              <a:t>וְלִשְׂבּוֹ</a:t>
            </a:r>
            <a:r>
              <a:rPr lang="he-IL" sz="2500" b="1" dirty="0">
                <a:cs typeface="AdaMF" pitchFamily="2" charset="-79"/>
              </a:rPr>
              <a:t>עַ מִטּוּבָהּ. </a:t>
            </a:r>
          </a:p>
          <a:p>
            <a:pPr algn="ctr"/>
            <a:r>
              <a:rPr lang="he-IL" sz="2500" b="1" dirty="0">
                <a:cs typeface="AdaMF" pitchFamily="2" charset="-79"/>
              </a:rPr>
              <a:t>רַחֵם </a:t>
            </a:r>
            <a:r>
              <a:rPr lang="he-IL" sz="2500" b="1" dirty="0" err="1">
                <a:cs typeface="AdaMF" pitchFamily="2" charset="-79"/>
              </a:rPr>
              <a:t>יי</a:t>
            </a:r>
            <a:r>
              <a:rPr lang="he-IL" sz="2500" b="1" dirty="0">
                <a:cs typeface="AdaMF" pitchFamily="2" charset="-79"/>
              </a:rPr>
              <a:t> </a:t>
            </a:r>
            <a:r>
              <a:rPr lang="he-IL" sz="2500" b="1" dirty="0" err="1">
                <a:cs typeface="AdaMF" pitchFamily="2" charset="-79"/>
              </a:rPr>
              <a:t>אֱלֹהֵינו</a:t>
            </a:r>
            <a:r>
              <a:rPr lang="he-IL" sz="2500" b="1" dirty="0">
                <a:cs typeface="AdaMF" pitchFamily="2" charset="-79"/>
              </a:rPr>
              <a:t>ּ עָלֵינוּ </a:t>
            </a:r>
            <a:r>
              <a:rPr lang="he-IL" sz="2500" b="1" dirty="0" err="1">
                <a:cs typeface="AdaMF" pitchFamily="2" charset="-79"/>
              </a:rPr>
              <a:t>וְע</a:t>
            </a:r>
            <a:r>
              <a:rPr lang="he-IL" sz="2500" b="1" dirty="0">
                <a:cs typeface="AdaMF" pitchFamily="2" charset="-79"/>
              </a:rPr>
              <a:t>ַל יִשְׂרָאֵל עַמָּךְ </a:t>
            </a:r>
            <a:r>
              <a:rPr lang="he-IL" sz="2500" b="1" dirty="0" err="1">
                <a:cs typeface="AdaMF" pitchFamily="2" charset="-79"/>
              </a:rPr>
              <a:t>וְע</a:t>
            </a:r>
            <a:r>
              <a:rPr lang="he-IL" sz="2500" b="1" dirty="0">
                <a:cs typeface="AdaMF" pitchFamily="2" charset="-79"/>
              </a:rPr>
              <a:t>ַל יְרוּשָׁלַיִם </a:t>
            </a:r>
            <a:r>
              <a:rPr lang="he-IL" sz="2500" b="1" dirty="0" err="1">
                <a:cs typeface="AdaMF" pitchFamily="2" charset="-79"/>
              </a:rPr>
              <a:t>עִיר</a:t>
            </a:r>
            <a:r>
              <a:rPr lang="he-IL" sz="2500" b="1" dirty="0">
                <a:cs typeface="AdaMF" pitchFamily="2" charset="-79"/>
              </a:rPr>
              <a:t>ָךְ </a:t>
            </a:r>
            <a:endParaRPr lang="he-IL" sz="2500" b="1" dirty="0" smtClean="0">
              <a:cs typeface="AdaMF" pitchFamily="2" charset="-79"/>
            </a:endParaRPr>
          </a:p>
          <a:p>
            <a:pPr algn="ctr"/>
            <a:r>
              <a:rPr lang="he-IL" sz="2500" b="1" dirty="0" smtClean="0">
                <a:cs typeface="AdaMF" pitchFamily="2" charset="-79"/>
              </a:rPr>
              <a:t>וְעַל </a:t>
            </a:r>
            <a:r>
              <a:rPr lang="he-IL" sz="2500" b="1" dirty="0">
                <a:cs typeface="AdaMF" pitchFamily="2" charset="-79"/>
              </a:rPr>
              <a:t>הַר צִיּו</a:t>
            </a:r>
            <a:r>
              <a:rPr lang="he-IL" sz="2500" b="1" dirty="0" err="1">
                <a:cs typeface="AdaMF" pitchFamily="2" charset="-79"/>
              </a:rPr>
              <a:t>ֹן </a:t>
            </a:r>
            <a:r>
              <a:rPr lang="he-IL" sz="2500" b="1" dirty="0">
                <a:cs typeface="AdaMF" pitchFamily="2" charset="-79"/>
              </a:rPr>
              <a:t>מִשְׁכַּן </a:t>
            </a:r>
            <a:r>
              <a:rPr lang="he-IL" sz="2500" b="1" dirty="0" err="1">
                <a:cs typeface="AdaMF" pitchFamily="2" charset="-79"/>
              </a:rPr>
              <a:t>כְּבו</a:t>
            </a:r>
            <a:r>
              <a:rPr lang="he-IL" sz="2500" b="1" dirty="0">
                <a:cs typeface="AdaMF" pitchFamily="2" charset="-79"/>
              </a:rPr>
              <a:t>ֹדָךְ. וְעַ</a:t>
            </a:r>
            <a:r>
              <a:rPr lang="he-IL" sz="2500" b="1" dirty="0" err="1">
                <a:cs typeface="AdaMF" pitchFamily="2" charset="-79"/>
              </a:rPr>
              <a:t>ל </a:t>
            </a:r>
            <a:r>
              <a:rPr lang="he-IL" sz="2500" b="1" dirty="0">
                <a:cs typeface="AdaMF" pitchFamily="2" charset="-79"/>
              </a:rPr>
              <a:t>מִזְבָּחָךְ. וְעַל הֵיכָלָךְ. </a:t>
            </a:r>
          </a:p>
          <a:p>
            <a:pPr algn="ctr"/>
            <a:r>
              <a:rPr lang="he-IL" sz="2500" b="1" dirty="0">
                <a:cs typeface="AdaMF" pitchFamily="2" charset="-79"/>
              </a:rPr>
              <a:t>וּבְנֵה יְרוּשָׁלַיִ</a:t>
            </a:r>
            <a:r>
              <a:rPr lang="he-IL" sz="2500" b="1" dirty="0" err="1">
                <a:cs typeface="AdaMF" pitchFamily="2" charset="-79"/>
              </a:rPr>
              <a:t>ם </a:t>
            </a:r>
            <a:r>
              <a:rPr lang="he-IL" sz="2500" b="1" dirty="0">
                <a:cs typeface="AdaMF" pitchFamily="2" charset="-79"/>
              </a:rPr>
              <a:t>עִיר הַקּד</a:t>
            </a:r>
            <a:r>
              <a:rPr lang="he-IL" sz="2500" b="1" dirty="0" err="1">
                <a:cs typeface="AdaMF" pitchFamily="2" charset="-79"/>
              </a:rPr>
              <a:t>ֶשׁ </a:t>
            </a:r>
            <a:r>
              <a:rPr lang="he-IL" sz="2500" b="1" dirty="0">
                <a:cs typeface="AdaMF" pitchFamily="2" charset="-79"/>
              </a:rPr>
              <a:t>בִּמְה</a:t>
            </a:r>
            <a:r>
              <a:rPr lang="he-IL" sz="2500" b="1" dirty="0" err="1">
                <a:cs typeface="AdaMF" pitchFamily="2" charset="-79"/>
              </a:rPr>
              <a:t>ֵרָה </a:t>
            </a:r>
            <a:r>
              <a:rPr lang="he-IL" sz="2500" b="1" dirty="0">
                <a:cs typeface="AdaMF" pitchFamily="2" charset="-79"/>
              </a:rPr>
              <a:t>בְיָמֵינוּ. וְהַעֲלֵנוּ </a:t>
            </a:r>
            <a:r>
              <a:rPr lang="he-IL" sz="2500" b="1" dirty="0" err="1">
                <a:cs typeface="AdaMF" pitchFamily="2" charset="-79"/>
              </a:rPr>
              <a:t>לְתוֹ</a:t>
            </a:r>
            <a:r>
              <a:rPr lang="he-IL" sz="2500" b="1" dirty="0">
                <a:cs typeface="AdaMF" pitchFamily="2" charset="-79"/>
              </a:rPr>
              <a:t>כָהּ. </a:t>
            </a:r>
            <a:endParaRPr lang="he-IL" sz="2500" b="1" dirty="0" smtClean="0">
              <a:cs typeface="AdaMF" pitchFamily="2" charset="-79"/>
            </a:endParaRPr>
          </a:p>
          <a:p>
            <a:pPr algn="ctr"/>
            <a:r>
              <a:rPr lang="he-IL" sz="2500" b="1" dirty="0" smtClean="0">
                <a:cs typeface="AdaMF" pitchFamily="2" charset="-79"/>
              </a:rPr>
              <a:t>וְשַׂמּ</a:t>
            </a:r>
            <a:r>
              <a:rPr lang="he-IL" sz="2500" b="1" dirty="0" err="1" smtClean="0">
                <a:cs typeface="AdaMF" pitchFamily="2" charset="-79"/>
              </a:rPr>
              <a:t>ְחֵנוּ</a:t>
            </a:r>
            <a:r>
              <a:rPr lang="he-IL" sz="2500" b="1" dirty="0" smtClean="0">
                <a:cs typeface="AdaMF" pitchFamily="2" charset="-79"/>
              </a:rPr>
              <a:t> </a:t>
            </a:r>
            <a:r>
              <a:rPr lang="he-IL" sz="2500" b="1" dirty="0" err="1">
                <a:cs typeface="AdaMF" pitchFamily="2" charset="-79"/>
              </a:rPr>
              <a:t>בְּבִנְיָנָ</a:t>
            </a:r>
            <a:r>
              <a:rPr lang="he-IL" sz="2500" b="1" dirty="0">
                <a:cs typeface="AdaMF" pitchFamily="2" charset="-79"/>
              </a:rPr>
              <a:t>הּ </a:t>
            </a:r>
            <a:r>
              <a:rPr lang="he-IL" sz="2500" b="1" dirty="0" smtClean="0">
                <a:cs typeface="AdaMF" pitchFamily="2" charset="-79"/>
              </a:rPr>
              <a:t>וּנְבָרְכָךְ </a:t>
            </a:r>
            <a:r>
              <a:rPr lang="he-IL" sz="2500" b="1" dirty="0">
                <a:cs typeface="AdaMF" pitchFamily="2" charset="-79"/>
              </a:rPr>
              <a:t>עָלֶיהָ בִּקְדֻשָּׁה </a:t>
            </a:r>
            <a:r>
              <a:rPr lang="he-IL" sz="2500" b="1" dirty="0" err="1">
                <a:cs typeface="AdaMF" pitchFamily="2" charset="-79"/>
              </a:rPr>
              <a:t>וּבְטָ</a:t>
            </a:r>
            <a:r>
              <a:rPr lang="he-IL" sz="2500" b="1" dirty="0">
                <a:cs typeface="AdaMF" pitchFamily="2" charset="-79"/>
              </a:rPr>
              <a:t>הֳרָה.</a:t>
            </a:r>
          </a:p>
          <a:p>
            <a:pPr algn="ctr"/>
            <a:r>
              <a:rPr lang="he-IL" sz="2500" b="1" dirty="0">
                <a:cs typeface="AdaMF" pitchFamily="2" charset="-79"/>
              </a:rPr>
              <a:t>כִּי אַתָּה </a:t>
            </a:r>
            <a:r>
              <a:rPr lang="he-IL" sz="2500" b="1" dirty="0" err="1">
                <a:cs typeface="AdaMF" pitchFamily="2" charset="-79"/>
              </a:rPr>
              <a:t>טוֹ</a:t>
            </a:r>
            <a:r>
              <a:rPr lang="he-IL" sz="2500" b="1" dirty="0">
                <a:cs typeface="AdaMF" pitchFamily="2" charset="-79"/>
              </a:rPr>
              <a:t>ב וּמֵטִיב </a:t>
            </a:r>
            <a:r>
              <a:rPr lang="he-IL" sz="2500" b="1" dirty="0" err="1">
                <a:cs typeface="AdaMF" pitchFamily="2" charset="-79"/>
              </a:rPr>
              <a:t>לַכ</a:t>
            </a:r>
            <a:r>
              <a:rPr lang="he-IL" sz="2500" b="1" dirty="0">
                <a:cs typeface="AdaMF" pitchFamily="2" charset="-79"/>
              </a:rPr>
              <a:t>ּל וְנוֹדֶה </a:t>
            </a:r>
            <a:r>
              <a:rPr lang="he-IL" sz="2500" b="1" dirty="0" err="1">
                <a:cs typeface="AdaMF" pitchFamily="2" charset="-79"/>
              </a:rPr>
              <a:t>לְ</a:t>
            </a:r>
            <a:r>
              <a:rPr lang="he-IL" sz="2500" b="1" dirty="0">
                <a:cs typeface="AdaMF" pitchFamily="2" charset="-79"/>
              </a:rPr>
              <a:t>ךָ עַל הָאָרֶץ</a:t>
            </a:r>
          </a:p>
          <a:p>
            <a:pPr algn="ctr"/>
            <a:r>
              <a:rPr lang="he-IL" sz="2500" b="1" dirty="0">
                <a:cs typeface="AdaMF" pitchFamily="2" charset="-79"/>
              </a:rPr>
              <a:t>עַל הַמִּחְיָה וְעַ</a:t>
            </a:r>
            <a:r>
              <a:rPr lang="he-IL" sz="2500" b="1" dirty="0" err="1">
                <a:cs typeface="AdaMF" pitchFamily="2" charset="-79"/>
              </a:rPr>
              <a:t>ל </a:t>
            </a:r>
            <a:r>
              <a:rPr lang="he-IL" sz="2500" b="1" dirty="0">
                <a:cs typeface="AdaMF" pitchFamily="2" charset="-79"/>
              </a:rPr>
              <a:t>הַכַּלְכָּלָה וְעַל פְּר</a:t>
            </a:r>
            <a:r>
              <a:rPr lang="he-IL" sz="2500" b="1" dirty="0" err="1">
                <a:cs typeface="AdaMF" pitchFamily="2" charset="-79"/>
              </a:rPr>
              <a:t>ִי </a:t>
            </a:r>
            <a:r>
              <a:rPr lang="he-IL" sz="2500" b="1" dirty="0">
                <a:cs typeface="AdaMF" pitchFamily="2" charset="-79"/>
              </a:rPr>
              <a:t>הַגָּפֶן </a:t>
            </a:r>
            <a:r>
              <a:rPr lang="he-IL" sz="2500" b="1" dirty="0" err="1">
                <a:cs typeface="AdaMF" pitchFamily="2" charset="-79"/>
              </a:rPr>
              <a:t>וְע</a:t>
            </a:r>
            <a:r>
              <a:rPr lang="he-IL" sz="2500" b="1" dirty="0">
                <a:cs typeface="AdaMF" pitchFamily="2" charset="-79"/>
              </a:rPr>
              <a:t>ַל </a:t>
            </a:r>
          </a:p>
          <a:p>
            <a:pPr algn="ctr"/>
            <a:r>
              <a:rPr lang="he-IL" sz="2500" b="1" dirty="0">
                <a:cs typeface="AdaMF" pitchFamily="2" charset="-79"/>
              </a:rPr>
              <a:t>בָּרוּךְ </a:t>
            </a:r>
            <a:r>
              <a:rPr lang="he-IL" sz="2500" b="1" dirty="0" err="1">
                <a:cs typeface="AdaMF" pitchFamily="2" charset="-79"/>
              </a:rPr>
              <a:t>אַת</a:t>
            </a:r>
            <a:r>
              <a:rPr lang="he-IL" sz="2500" b="1" dirty="0">
                <a:cs typeface="AdaMF" pitchFamily="2" charset="-79"/>
              </a:rPr>
              <a:t>ָּה </a:t>
            </a:r>
            <a:r>
              <a:rPr lang="he-IL" sz="2500" b="1" dirty="0" err="1">
                <a:cs typeface="AdaMF" pitchFamily="2" charset="-79"/>
              </a:rPr>
              <a:t>יי</a:t>
            </a:r>
            <a:r>
              <a:rPr lang="he-IL" sz="2500" b="1" dirty="0">
                <a:cs typeface="AdaMF" pitchFamily="2" charset="-79"/>
              </a:rPr>
              <a:t>, עַל הָאָרֶץ </a:t>
            </a:r>
            <a:r>
              <a:rPr lang="he-IL" sz="2500" b="1" dirty="0" err="1">
                <a:cs typeface="AdaMF" pitchFamily="2" charset="-79"/>
              </a:rPr>
              <a:t>וְע</a:t>
            </a:r>
            <a:r>
              <a:rPr lang="he-IL" sz="2500" b="1" dirty="0">
                <a:cs typeface="AdaMF" pitchFamily="2" charset="-79"/>
              </a:rPr>
              <a:t>ַל הַמִּחְיָה וְעַל פְּר</a:t>
            </a:r>
            <a:r>
              <a:rPr lang="he-IL" sz="2500" b="1" dirty="0" err="1">
                <a:cs typeface="AdaMF" pitchFamily="2" charset="-79"/>
              </a:rPr>
              <a:t>ִי </a:t>
            </a:r>
            <a:r>
              <a:rPr lang="he-IL" sz="2500" b="1" dirty="0">
                <a:cs typeface="AdaMF" pitchFamily="2" charset="-79"/>
              </a:rPr>
              <a:t>הַגָּפֶן </a:t>
            </a:r>
            <a:r>
              <a:rPr lang="he-IL" sz="2500" b="1" dirty="0" err="1">
                <a:cs typeface="AdaMF" pitchFamily="2" charset="-79"/>
              </a:rPr>
              <a:t>וְע</a:t>
            </a:r>
            <a:r>
              <a:rPr lang="he-IL" sz="2500" b="1" dirty="0">
                <a:cs typeface="AdaMF" pitchFamily="2" charset="-79"/>
              </a:rPr>
              <a:t>ַל הַפֵּרוֹת</a:t>
            </a:r>
            <a:r>
              <a:rPr lang="he-IL" sz="2800" b="1" dirty="0">
                <a:cs typeface="AdaMF" pitchFamily="2" charset="-79"/>
              </a:rPr>
              <a:t>.</a:t>
            </a:r>
            <a:endParaRPr lang="en-US" sz="2800" b="1" dirty="0">
              <a:cs typeface="AdaMF"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p:cTn id="7" dur="1000" fill="hold"/>
                                        <p:tgtEl>
                                          <p:spTgt spid="3584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8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84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 calcmode="lin" valueType="num">
                                      <p:cBhvr>
                                        <p:cTn id="12" dur="1000" fill="hold"/>
                                        <p:tgtEl>
                                          <p:spTgt spid="3584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584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584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 calcmode="lin" valueType="num">
                                      <p:cBhvr>
                                        <p:cTn id="17" dur="1000" fill="hold"/>
                                        <p:tgtEl>
                                          <p:spTgt spid="3584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584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584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 calcmode="lin" valueType="num">
                                      <p:cBhvr>
                                        <p:cTn id="22" dur="1000" fill="hold"/>
                                        <p:tgtEl>
                                          <p:spTgt spid="3584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584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584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 calcmode="lin" valueType="num">
                                      <p:cBhvr>
                                        <p:cTn id="27" dur="1000" fill="hold"/>
                                        <p:tgtEl>
                                          <p:spTgt spid="3584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584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5842">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 calcmode="lin" valueType="num">
                                      <p:cBhvr>
                                        <p:cTn id="32" dur="1000" fill="hold"/>
                                        <p:tgtEl>
                                          <p:spTgt spid="3584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584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5842">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 calcmode="lin" valueType="num">
                                      <p:cBhvr>
                                        <p:cTn id="37" dur="1000" fill="hold"/>
                                        <p:tgtEl>
                                          <p:spTgt spid="35842">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5842">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5842">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5842">
                                            <p:txEl>
                                              <p:pRg st="7" end="7"/>
                                            </p:txEl>
                                          </p:spTgt>
                                        </p:tgtEl>
                                        <p:attrNameLst>
                                          <p:attrName>style.visibility</p:attrName>
                                        </p:attrNameLst>
                                      </p:cBhvr>
                                      <p:to>
                                        <p:strVal val="visible"/>
                                      </p:to>
                                    </p:set>
                                    <p:anim calcmode="lin" valueType="num">
                                      <p:cBhvr>
                                        <p:cTn id="42" dur="1000" fill="hold"/>
                                        <p:tgtEl>
                                          <p:spTgt spid="35842">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5842">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5842">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35842">
                                            <p:txEl>
                                              <p:pRg st="8" end="8"/>
                                            </p:txEl>
                                          </p:spTgt>
                                        </p:tgtEl>
                                        <p:attrNameLst>
                                          <p:attrName>style.visibility</p:attrName>
                                        </p:attrNameLst>
                                      </p:cBhvr>
                                      <p:to>
                                        <p:strVal val="visible"/>
                                      </p:to>
                                    </p:set>
                                    <p:anim calcmode="lin" valueType="num">
                                      <p:cBhvr>
                                        <p:cTn id="47" dur="1000" fill="hold"/>
                                        <p:tgtEl>
                                          <p:spTgt spid="35842">
                                            <p:txEl>
                                              <p:pRg st="8" end="8"/>
                                            </p:txEl>
                                          </p:spTgt>
                                        </p:tgtEl>
                                        <p:attrNameLst>
                                          <p:attrName>ppt_w</p:attrName>
                                        </p:attrNameLst>
                                      </p:cBhvr>
                                      <p:tavLst>
                                        <p:tav tm="0">
                                          <p:val>
                                            <p:strVal val="#ppt_w*0.70"/>
                                          </p:val>
                                        </p:tav>
                                        <p:tav tm="100000">
                                          <p:val>
                                            <p:strVal val="#ppt_w"/>
                                          </p:val>
                                        </p:tav>
                                      </p:tavLst>
                                    </p:anim>
                                    <p:anim calcmode="lin" valueType="num">
                                      <p:cBhvr>
                                        <p:cTn id="48" dur="1000" fill="hold"/>
                                        <p:tgtEl>
                                          <p:spTgt spid="35842">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35842">
                                            <p:txEl>
                                              <p:pRg st="8" end="8"/>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35842">
                                            <p:txEl>
                                              <p:pRg st="9" end="9"/>
                                            </p:txEl>
                                          </p:spTgt>
                                        </p:tgtEl>
                                        <p:attrNameLst>
                                          <p:attrName>style.visibility</p:attrName>
                                        </p:attrNameLst>
                                      </p:cBhvr>
                                      <p:to>
                                        <p:strVal val="visible"/>
                                      </p:to>
                                    </p:set>
                                    <p:anim calcmode="lin" valueType="num">
                                      <p:cBhvr>
                                        <p:cTn id="52" dur="1000" fill="hold"/>
                                        <p:tgtEl>
                                          <p:spTgt spid="35842">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35842">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35842">
                                            <p:txEl>
                                              <p:pRg st="9" end="9"/>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35842">
                                            <p:txEl>
                                              <p:pRg st="10" end="10"/>
                                            </p:txEl>
                                          </p:spTgt>
                                        </p:tgtEl>
                                        <p:attrNameLst>
                                          <p:attrName>style.visibility</p:attrName>
                                        </p:attrNameLst>
                                      </p:cBhvr>
                                      <p:to>
                                        <p:strVal val="visible"/>
                                      </p:to>
                                    </p:set>
                                    <p:anim calcmode="lin" valueType="num">
                                      <p:cBhvr>
                                        <p:cTn id="57" dur="1000" fill="hold"/>
                                        <p:tgtEl>
                                          <p:spTgt spid="35842">
                                            <p:txEl>
                                              <p:pRg st="10" end="10"/>
                                            </p:txEl>
                                          </p:spTgt>
                                        </p:tgtEl>
                                        <p:attrNameLst>
                                          <p:attrName>ppt_w</p:attrName>
                                        </p:attrNameLst>
                                      </p:cBhvr>
                                      <p:tavLst>
                                        <p:tav tm="0">
                                          <p:val>
                                            <p:strVal val="#ppt_w*0.70"/>
                                          </p:val>
                                        </p:tav>
                                        <p:tav tm="100000">
                                          <p:val>
                                            <p:strVal val="#ppt_w"/>
                                          </p:val>
                                        </p:tav>
                                      </p:tavLst>
                                    </p:anim>
                                    <p:anim calcmode="lin" valueType="num">
                                      <p:cBhvr>
                                        <p:cTn id="58" dur="1000" fill="hold"/>
                                        <p:tgtEl>
                                          <p:spTgt spid="35842">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35842">
                                            <p:txEl>
                                              <p:pRg st="10" end="10"/>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5842">
                                            <p:txEl>
                                              <p:pRg st="11" end="11"/>
                                            </p:txEl>
                                          </p:spTgt>
                                        </p:tgtEl>
                                        <p:attrNameLst>
                                          <p:attrName>style.visibility</p:attrName>
                                        </p:attrNameLst>
                                      </p:cBhvr>
                                      <p:to>
                                        <p:strVal val="visible"/>
                                      </p:to>
                                    </p:set>
                                    <p:anim calcmode="lin" valueType="num">
                                      <p:cBhvr>
                                        <p:cTn id="62" dur="1000" fill="hold"/>
                                        <p:tgtEl>
                                          <p:spTgt spid="35842">
                                            <p:txEl>
                                              <p:pRg st="11" end="11"/>
                                            </p:txEl>
                                          </p:spTgt>
                                        </p:tgtEl>
                                        <p:attrNameLst>
                                          <p:attrName>ppt_w</p:attrName>
                                        </p:attrNameLst>
                                      </p:cBhvr>
                                      <p:tavLst>
                                        <p:tav tm="0">
                                          <p:val>
                                            <p:strVal val="#ppt_w*0.70"/>
                                          </p:val>
                                        </p:tav>
                                        <p:tav tm="100000">
                                          <p:val>
                                            <p:strVal val="#ppt_w"/>
                                          </p:val>
                                        </p:tav>
                                      </p:tavLst>
                                    </p:anim>
                                    <p:anim calcmode="lin" valueType="num">
                                      <p:cBhvr>
                                        <p:cTn id="63" dur="1000" fill="hold"/>
                                        <p:tgtEl>
                                          <p:spTgt spid="35842">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35842">
                                            <p:txEl>
                                              <p:pRg st="11" end="11"/>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35842">
                                            <p:txEl>
                                              <p:pRg st="12" end="12"/>
                                            </p:txEl>
                                          </p:spTgt>
                                        </p:tgtEl>
                                        <p:attrNameLst>
                                          <p:attrName>style.visibility</p:attrName>
                                        </p:attrNameLst>
                                      </p:cBhvr>
                                      <p:to>
                                        <p:strVal val="visible"/>
                                      </p:to>
                                    </p:set>
                                    <p:anim calcmode="lin" valueType="num">
                                      <p:cBhvr>
                                        <p:cTn id="67" dur="1000" fill="hold"/>
                                        <p:tgtEl>
                                          <p:spTgt spid="35842">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35842">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35842">
                                            <p:txEl>
                                              <p:pRg st="12" end="12"/>
                                            </p:txEl>
                                          </p:spTgt>
                                        </p:tgtEl>
                                      </p:cBhvr>
                                    </p:animEffect>
                                  </p:childTnLst>
                                </p:cTn>
                              </p:par>
                              <p:par>
                                <p:cTn id="70" presetID="55" presetClass="entr" presetSubtype="0" fill="hold" nodeType="withEffect">
                                  <p:stCondLst>
                                    <p:cond delay="0"/>
                                  </p:stCondLst>
                                  <p:childTnLst>
                                    <p:set>
                                      <p:cBhvr>
                                        <p:cTn id="71" dur="1" fill="hold">
                                          <p:stCondLst>
                                            <p:cond delay="0"/>
                                          </p:stCondLst>
                                        </p:cTn>
                                        <p:tgtEl>
                                          <p:spTgt spid="35842">
                                            <p:txEl>
                                              <p:pRg st="13" end="13"/>
                                            </p:txEl>
                                          </p:spTgt>
                                        </p:tgtEl>
                                        <p:attrNameLst>
                                          <p:attrName>style.visibility</p:attrName>
                                        </p:attrNameLst>
                                      </p:cBhvr>
                                      <p:to>
                                        <p:strVal val="visible"/>
                                      </p:to>
                                    </p:set>
                                    <p:anim calcmode="lin" valueType="num">
                                      <p:cBhvr>
                                        <p:cTn id="72" dur="1000" fill="hold"/>
                                        <p:tgtEl>
                                          <p:spTgt spid="35842">
                                            <p:txEl>
                                              <p:pRg st="13" end="13"/>
                                            </p:txEl>
                                          </p:spTgt>
                                        </p:tgtEl>
                                        <p:attrNameLst>
                                          <p:attrName>ppt_w</p:attrName>
                                        </p:attrNameLst>
                                      </p:cBhvr>
                                      <p:tavLst>
                                        <p:tav tm="0">
                                          <p:val>
                                            <p:strVal val="#ppt_w*0.70"/>
                                          </p:val>
                                        </p:tav>
                                        <p:tav tm="100000">
                                          <p:val>
                                            <p:strVal val="#ppt_w"/>
                                          </p:val>
                                        </p:tav>
                                      </p:tavLst>
                                    </p:anim>
                                    <p:anim calcmode="lin" valueType="num">
                                      <p:cBhvr>
                                        <p:cTn id="73" dur="1000" fill="hold"/>
                                        <p:tgtEl>
                                          <p:spTgt spid="35842">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35842">
                                            <p:txEl>
                                              <p:pRg st="13" end="13"/>
                                            </p:txEl>
                                          </p:spTgt>
                                        </p:tgtEl>
                                      </p:cBhvr>
                                    </p:animEffect>
                                  </p:childTnLst>
                                </p:cTn>
                              </p:par>
                              <p:par>
                                <p:cTn id="75" presetID="55" presetClass="entr" presetSubtype="0" fill="hold" nodeType="withEffect">
                                  <p:stCondLst>
                                    <p:cond delay="0"/>
                                  </p:stCondLst>
                                  <p:childTnLst>
                                    <p:set>
                                      <p:cBhvr>
                                        <p:cTn id="76" dur="1" fill="hold">
                                          <p:stCondLst>
                                            <p:cond delay="0"/>
                                          </p:stCondLst>
                                        </p:cTn>
                                        <p:tgtEl>
                                          <p:spTgt spid="35842">
                                            <p:txEl>
                                              <p:pRg st="14" end="14"/>
                                            </p:txEl>
                                          </p:spTgt>
                                        </p:tgtEl>
                                        <p:attrNameLst>
                                          <p:attrName>style.visibility</p:attrName>
                                        </p:attrNameLst>
                                      </p:cBhvr>
                                      <p:to>
                                        <p:strVal val="visible"/>
                                      </p:to>
                                    </p:set>
                                    <p:anim calcmode="lin" valueType="num">
                                      <p:cBhvr>
                                        <p:cTn id="77" dur="1000" fill="hold"/>
                                        <p:tgtEl>
                                          <p:spTgt spid="35842">
                                            <p:txEl>
                                              <p:pRg st="14" end="14"/>
                                            </p:txEl>
                                          </p:spTgt>
                                        </p:tgtEl>
                                        <p:attrNameLst>
                                          <p:attrName>ppt_w</p:attrName>
                                        </p:attrNameLst>
                                      </p:cBhvr>
                                      <p:tavLst>
                                        <p:tav tm="0">
                                          <p:val>
                                            <p:strVal val="#ppt_w*0.70"/>
                                          </p:val>
                                        </p:tav>
                                        <p:tav tm="100000">
                                          <p:val>
                                            <p:strVal val="#ppt_w"/>
                                          </p:val>
                                        </p:tav>
                                      </p:tavLst>
                                    </p:anim>
                                    <p:anim calcmode="lin" valueType="num">
                                      <p:cBhvr>
                                        <p:cTn id="78" dur="1000" fill="hold"/>
                                        <p:tgtEl>
                                          <p:spTgt spid="35842">
                                            <p:txEl>
                                              <p:pRg st="14" end="14"/>
                                            </p:txEl>
                                          </p:spTgt>
                                        </p:tgtEl>
                                        <p:attrNameLst>
                                          <p:attrName>ppt_h</p:attrName>
                                        </p:attrNameLst>
                                      </p:cBhvr>
                                      <p:tavLst>
                                        <p:tav tm="0">
                                          <p:val>
                                            <p:strVal val="#ppt_h"/>
                                          </p:val>
                                        </p:tav>
                                        <p:tav tm="100000">
                                          <p:val>
                                            <p:strVal val="#ppt_h"/>
                                          </p:val>
                                        </p:tav>
                                      </p:tavLst>
                                    </p:anim>
                                    <p:animEffect transition="in" filter="fade">
                                      <p:cBhvr>
                                        <p:cTn id="79" dur="1000"/>
                                        <p:tgtEl>
                                          <p:spTgt spid="358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0800000">
            <a:off x="4283968" y="0"/>
            <a:ext cx="4860032" cy="321297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645024"/>
            <a:ext cx="4860032" cy="3212976"/>
          </a:xfrm>
          <a:prstGeom prst="rect">
            <a:avLst/>
          </a:prstGeom>
          <a:noFill/>
          <a:ln w="9525">
            <a:noFill/>
            <a:miter lim="800000"/>
            <a:headEnd/>
            <a:tailEnd/>
          </a:ln>
        </p:spPr>
      </p:pic>
      <p:sp>
        <p:nvSpPr>
          <p:cNvPr id="5" name="מלבן 4"/>
          <p:cNvSpPr/>
          <p:nvPr/>
        </p:nvSpPr>
        <p:spPr>
          <a:xfrm>
            <a:off x="179512" y="620688"/>
            <a:ext cx="8701420" cy="5509200"/>
          </a:xfrm>
          <a:prstGeom prst="rect">
            <a:avLst/>
          </a:prstGeom>
          <a:noFill/>
        </p:spPr>
        <p:txBody>
          <a:bodyPr wrap="none" lIns="91440" tIns="45720" rIns="91440" bIns="45720">
            <a:spAutoFit/>
          </a:bodyPr>
          <a:lstStyle/>
          <a:p>
            <a:pPr algn="ctr"/>
            <a:r>
              <a:rPr lang="he-IL" sz="6600" b="1" cap="none" spc="0"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מי ייתן ובזכות הפירות </a:t>
            </a:r>
          </a:p>
          <a:p>
            <a:pPr algn="ctr"/>
            <a:r>
              <a:rPr lang="he-IL" sz="6600" b="1" cap="none" spc="0"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שהתאחדו על שולחננו </a:t>
            </a:r>
          </a:p>
          <a:p>
            <a:pPr algn="ctr"/>
            <a:r>
              <a:rPr lang="he-IL" sz="6600" b="1" cap="none" spc="0"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נמשיך גם אנו בעשיי</a:t>
            </a:r>
            <a:r>
              <a:rPr lang="he-IL" sz="6600" b="1"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ה ובהתקדמות</a:t>
            </a:r>
          </a:p>
          <a:p>
            <a:pPr algn="ctr"/>
            <a:r>
              <a:rPr lang="he-IL" sz="6600" b="1" cap="none" spc="0"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ונזכה להגשים את </a:t>
            </a:r>
            <a:r>
              <a:rPr lang="he-IL" sz="6600" b="1" cap="none" spc="0" dirty="0" err="1"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מטרתינו</a:t>
            </a:r>
            <a:r>
              <a:rPr lang="he-IL" sz="6600" b="1" cap="none" spc="0"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a:t>
            </a:r>
          </a:p>
          <a:p>
            <a:pPr algn="ctr"/>
            <a:r>
              <a:rPr lang="he-IL" sz="8800" b="1" cap="none" spc="0" dirty="0" smtClean="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rPr>
              <a:t>"כאיש אחד בלב אחד"</a:t>
            </a:r>
            <a:endParaRPr lang="he-IL" sz="8800" b="1" cap="none" spc="0" dirty="0">
              <a:ln w="12700">
                <a:solidFill>
                  <a:schemeClr val="tx2">
                    <a:satMod val="155000"/>
                  </a:schemeClr>
                </a:solidFill>
                <a:prstDash val="solid"/>
              </a:ln>
              <a:solidFill>
                <a:srgbClr val="FFFF00"/>
              </a:solidFill>
              <a:effectLst>
                <a:glow rad="139700">
                  <a:schemeClr val="accent6">
                    <a:satMod val="175000"/>
                    <a:alpha val="40000"/>
                  </a:schemeClr>
                </a:glow>
                <a:outerShdw blurRad="41275" dist="20320" dir="1800000" algn="tl" rotWithShape="0">
                  <a:srgbClr val="000000">
                    <a:alpha val="40000"/>
                  </a:srgbClr>
                </a:outerShdw>
              </a:effectLst>
              <a:cs typeface="BN Balagan"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s://encrypted-tbn2.gstatic.com/images?q=tbn:ANd9GcTE-pmHLRjomiUAzj7p1U8slOh13wpH4V7XDXq8gTFokaUgt2oY">
            <a:hlinkClick r:id="rId2"/>
          </p:cNvPr>
          <p:cNvPicPr>
            <a:picLocks noChangeAspect="1" noChangeArrowheads="1"/>
          </p:cNvPicPr>
          <p:nvPr/>
        </p:nvPicPr>
        <p:blipFill>
          <a:blip r:embed="rId3" cstate="print"/>
          <a:srcRect/>
          <a:stretch>
            <a:fillRect/>
          </a:stretch>
        </p:blipFill>
        <p:spPr bwMode="auto">
          <a:xfrm>
            <a:off x="0" y="1638300"/>
            <a:ext cx="9144000" cy="5219700"/>
          </a:xfrm>
          <a:prstGeom prst="rect">
            <a:avLst/>
          </a:prstGeom>
          <a:noFill/>
          <a:ln w="9525">
            <a:noFill/>
            <a:miter lim="800000"/>
            <a:headEnd/>
            <a:tailEnd/>
          </a:ln>
        </p:spPr>
      </p:pic>
      <p:graphicFrame>
        <p:nvGraphicFramePr>
          <p:cNvPr id="5" name="טבלה 4"/>
          <p:cNvGraphicFramePr>
            <a:graphicFrameLocks noGrp="1"/>
          </p:cNvGraphicFramePr>
          <p:nvPr/>
        </p:nvGraphicFramePr>
        <p:xfrm>
          <a:off x="385763" y="195263"/>
          <a:ext cx="8434387" cy="2956560"/>
        </p:xfrm>
        <a:graphic>
          <a:graphicData uri="http://schemas.openxmlformats.org/drawingml/2006/table">
            <a:tbl>
              <a:tblPr rtl="1"/>
              <a:tblGrid>
                <a:gridCol w="8434387"/>
              </a:tblGrid>
              <a:tr h="21955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4400" kern="1200" dirty="0" smtClean="0">
                          <a:solidFill>
                            <a:schemeClr val="accent3">
                              <a:lumMod val="75000"/>
                            </a:schemeClr>
                          </a:solidFill>
                          <a:effectLst/>
                          <a:latin typeface="+mn-lt"/>
                          <a:ea typeface="+mn-ea"/>
                          <a:cs typeface="Aviv Light" pitchFamily="2" charset="-79"/>
                        </a:rPr>
                        <a:t>דע כי כל רועה ורועה יש לו ניגון מיוחד, לפי העשבים ולפי המקום שהוא רועה שם, כי כל עשב ועשב יש לו שירה, ומשירת העשבים נעשה ניגון של רועה. </a:t>
                      </a:r>
                    </a:p>
                    <a:p>
                      <a:pPr rtl="1"/>
                      <a:endParaRPr lang="en-US" sz="1800" kern="1200" dirty="0" smtClean="0">
                        <a:solidFill>
                          <a:schemeClr val="tx1"/>
                        </a:solidFill>
                        <a:effectLst/>
                        <a:latin typeface="+mn-lt"/>
                        <a:ea typeface="+mn-ea"/>
                        <a:cs typeface="+mn-cs"/>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kipa.co.il/bikorim/95408-31920085143192008.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טבלה 4"/>
          <p:cNvGraphicFramePr>
            <a:graphicFrameLocks noGrp="1"/>
          </p:cNvGraphicFramePr>
          <p:nvPr/>
        </p:nvGraphicFramePr>
        <p:xfrm>
          <a:off x="468313" y="188913"/>
          <a:ext cx="8183861" cy="4145280"/>
        </p:xfrm>
        <a:graphic>
          <a:graphicData uri="http://schemas.openxmlformats.org/drawingml/2006/table">
            <a:tbl>
              <a:tblPr rtl="1"/>
              <a:tblGrid>
                <a:gridCol w="8183861"/>
              </a:tblGrid>
              <a:tr h="3475037">
                <a:tc>
                  <a:txBody>
                    <a:bodyPr/>
                    <a:lstStyle/>
                    <a:p>
                      <a:pPr algn="just" rtl="1"/>
                      <a:r>
                        <a:rPr lang="he-IL" sz="3600" kern="1200" dirty="0" smtClean="0">
                          <a:solidFill>
                            <a:schemeClr val="bg1"/>
                          </a:solidFill>
                          <a:effectLst/>
                          <a:latin typeface="+mn-lt"/>
                          <a:ea typeface="+mn-ea"/>
                          <a:cs typeface="Aviv Light" pitchFamily="2" charset="-79"/>
                        </a:rPr>
                        <a:t>אם הייתי זוכה לשמוע את קול השירות והתשבחות של העשבים, איך כל עשב ועשב אומר שירה לשם יתברך, בלי תמיהה ובלי שום מחשבות זרות, ואינם מצפים לשום תשלום גמול! כמה יפה ונאה </a:t>
                      </a:r>
                      <a:r>
                        <a:rPr lang="he-IL" sz="3600" kern="1200" dirty="0" err="1" smtClean="0">
                          <a:solidFill>
                            <a:schemeClr val="bg1"/>
                          </a:solidFill>
                          <a:effectLst/>
                          <a:latin typeface="+mn-lt"/>
                          <a:ea typeface="+mn-ea"/>
                          <a:cs typeface="Aviv Light" pitchFamily="2" charset="-79"/>
                        </a:rPr>
                        <a:t>כששומעין</a:t>
                      </a:r>
                      <a:r>
                        <a:rPr lang="he-IL" sz="3600" kern="1200" dirty="0" smtClean="0">
                          <a:solidFill>
                            <a:schemeClr val="bg1"/>
                          </a:solidFill>
                          <a:effectLst/>
                          <a:latin typeface="+mn-lt"/>
                          <a:ea typeface="+mn-ea"/>
                          <a:cs typeface="Aviv Light" pitchFamily="2" charset="-79"/>
                        </a:rPr>
                        <a:t> השירה שלהם! וטוב מאוד ביניהם לעבוד את ה' ביראה.</a:t>
                      </a:r>
                    </a:p>
                    <a:p>
                      <a:pPr marL="0" marR="0" indent="0" algn="l" defTabSz="914400" rtl="1" eaLnBrk="1" fontAlgn="auto" latinLnBrk="0" hangingPunct="1">
                        <a:lnSpc>
                          <a:spcPct val="100000"/>
                        </a:lnSpc>
                        <a:spcBef>
                          <a:spcPts val="0"/>
                        </a:spcBef>
                        <a:spcAft>
                          <a:spcPts val="0"/>
                        </a:spcAft>
                        <a:buClrTx/>
                        <a:buSzTx/>
                        <a:buFontTx/>
                        <a:buNone/>
                        <a:tabLst/>
                        <a:defRPr/>
                      </a:pPr>
                      <a:r>
                        <a:rPr lang="en-US" sz="2000" kern="1200" dirty="0" smtClean="0">
                          <a:solidFill>
                            <a:schemeClr val="bg1"/>
                          </a:solidFill>
                          <a:effectLst/>
                          <a:latin typeface="+mn-lt"/>
                          <a:ea typeface="+mn-ea"/>
                          <a:cs typeface="+mn-cs"/>
                        </a:rPr>
                        <a:t/>
                      </a:r>
                      <a:br>
                        <a:rPr lang="en-US" sz="2000" kern="1200" dirty="0" smtClean="0">
                          <a:solidFill>
                            <a:schemeClr val="bg1"/>
                          </a:solidFill>
                          <a:effectLst/>
                          <a:latin typeface="+mn-lt"/>
                          <a:ea typeface="+mn-ea"/>
                          <a:cs typeface="+mn-cs"/>
                        </a:rPr>
                      </a:br>
                      <a:r>
                        <a:rPr lang="he-IL" sz="2000" kern="1200" dirty="0" smtClean="0">
                          <a:solidFill>
                            <a:schemeClr val="bg1"/>
                          </a:solidFill>
                          <a:effectLst/>
                          <a:latin typeface="+mn-lt"/>
                          <a:ea typeface="+mn-ea"/>
                          <a:cs typeface="+mn-cs"/>
                        </a:rPr>
                        <a:t>שיחות ר' נחמן מברסלב, קס"ג</a:t>
                      </a:r>
                    </a:p>
                    <a:p>
                      <a:pPr algn="just" rtl="1"/>
                      <a:endParaRPr lang="en-US" sz="1600" kern="1200" dirty="0" smtClean="0">
                        <a:solidFill>
                          <a:schemeClr val="bg1"/>
                        </a:solidFill>
                        <a:effectLst/>
                        <a:latin typeface="+mn-lt"/>
                        <a:ea typeface="+mn-ea"/>
                        <a:cs typeface="+mn-cs"/>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p:cNvGrpSpPr/>
          <p:nvPr/>
        </p:nvGrpSpPr>
        <p:grpSpPr>
          <a:xfrm>
            <a:off x="4499992" y="0"/>
            <a:ext cx="4644008" cy="6858000"/>
            <a:chOff x="4499992" y="0"/>
            <a:chExt cx="4644008" cy="6858000"/>
          </a:xfrm>
        </p:grpSpPr>
        <p:pic>
          <p:nvPicPr>
            <p:cNvPr id="7176" name="Picture 8" descr="http://yanush30112000.files.wordpress.com/2012/02/63.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rot="5400000">
              <a:off x="3392996" y="1106996"/>
              <a:ext cx="6858000" cy="4644008"/>
            </a:xfrm>
            <a:prstGeom prst="rect">
              <a:avLst/>
            </a:prstGeom>
            <a:noFill/>
          </p:spPr>
        </p:pic>
        <p:sp>
          <p:nvSpPr>
            <p:cNvPr id="7170" name="Text Box 4" descr="נייר ממוחזר"/>
            <p:cNvSpPr txBox="1">
              <a:spLocks noChangeArrowheads="1"/>
            </p:cNvSpPr>
            <p:nvPr/>
          </p:nvSpPr>
          <p:spPr bwMode="auto">
            <a:xfrm>
              <a:off x="4499992" y="425470"/>
              <a:ext cx="4644008" cy="6063198"/>
            </a:xfrm>
            <a:prstGeom prst="rect">
              <a:avLst/>
            </a:prstGeom>
            <a:noFill/>
            <a:ln w="9525">
              <a:noFill/>
              <a:miter lim="800000"/>
              <a:headEnd/>
              <a:tailEnd/>
            </a:ln>
            <a:effectLst/>
          </p:spPr>
          <p:txBody>
            <a:bodyPr wrap="square">
              <a:spAutoFit/>
            </a:bodyPr>
            <a:lstStyle/>
            <a:p>
              <a:pPr algn="ctr"/>
              <a:r>
                <a:rPr lang="he-IL" sz="3600" dirty="0">
                  <a:solidFill>
                    <a:schemeClr val="accent3">
                      <a:lumMod val="50000"/>
                    </a:schemeClr>
                  </a:solidFill>
                  <a:cs typeface="Boker" pitchFamily="2" charset="-79"/>
                </a:rPr>
                <a:t>שירת העשבים</a:t>
              </a:r>
              <a:r>
                <a:rPr lang="he-IL" sz="3600" b="1" dirty="0">
                  <a:solidFill>
                    <a:schemeClr val="accent3">
                      <a:lumMod val="50000"/>
                    </a:schemeClr>
                  </a:solidFill>
                  <a:cs typeface="Boker" pitchFamily="2" charset="-79"/>
                </a:rPr>
                <a:t> </a:t>
              </a:r>
              <a:r>
                <a:rPr lang="he-IL" sz="3600" dirty="0">
                  <a:solidFill>
                    <a:schemeClr val="accent3">
                      <a:lumMod val="50000"/>
                    </a:schemeClr>
                  </a:solidFill>
                  <a:cs typeface="Boker" pitchFamily="2" charset="-79"/>
                </a:rPr>
                <a:t> </a:t>
              </a:r>
              <a:endParaRPr lang="he-IL" sz="3600" b="1" dirty="0">
                <a:solidFill>
                  <a:schemeClr val="accent3">
                    <a:lumMod val="50000"/>
                  </a:schemeClr>
                </a:solidFill>
                <a:cs typeface="Boker" pitchFamily="2" charset="-79"/>
              </a:endParaRPr>
            </a:p>
            <a:p>
              <a:r>
                <a:rPr lang="he-IL" sz="1400" b="1" dirty="0" smtClean="0"/>
                <a:t>                           מילים </a:t>
              </a:r>
              <a:r>
                <a:rPr lang="he-IL" sz="1400" b="1" dirty="0"/>
                <a:t>ולחן: נעמי שמר</a:t>
              </a:r>
              <a:br>
                <a:rPr lang="he-IL" sz="1400" b="1" dirty="0"/>
              </a:br>
              <a:r>
                <a:rPr lang="he-IL" sz="1400" dirty="0"/>
                <a:t>  </a:t>
              </a:r>
            </a:p>
            <a:p>
              <a:pPr algn="ctr"/>
              <a:r>
                <a:rPr lang="he-IL" sz="3600" dirty="0">
                  <a:cs typeface="Boker" pitchFamily="2" charset="-79"/>
                </a:rPr>
                <a:t>דע לך</a:t>
              </a:r>
              <a:br>
                <a:rPr lang="he-IL" sz="3600" dirty="0">
                  <a:cs typeface="Boker" pitchFamily="2" charset="-79"/>
                </a:rPr>
              </a:br>
              <a:r>
                <a:rPr lang="he-IL" sz="3600" dirty="0">
                  <a:cs typeface="Boker" pitchFamily="2" charset="-79"/>
                </a:rPr>
                <a:t>שכל רועה ורועה</a:t>
              </a:r>
              <a:br>
                <a:rPr lang="he-IL" sz="3600" dirty="0">
                  <a:cs typeface="Boker" pitchFamily="2" charset="-79"/>
                </a:rPr>
              </a:br>
              <a:r>
                <a:rPr lang="he-IL" sz="3600" dirty="0">
                  <a:cs typeface="Boker" pitchFamily="2" charset="-79"/>
                </a:rPr>
                <a:t>יש לו ניגון </a:t>
              </a:r>
              <a:r>
                <a:rPr lang="he-IL" sz="3600" dirty="0" smtClean="0">
                  <a:cs typeface="Boker" pitchFamily="2" charset="-79"/>
                </a:rPr>
                <a:t>מיוחד משלו</a:t>
              </a:r>
              <a:r>
                <a:rPr lang="he-IL" sz="3600" dirty="0">
                  <a:cs typeface="Boker" pitchFamily="2" charset="-79"/>
                </a:rPr>
                <a:t/>
              </a:r>
              <a:br>
                <a:rPr lang="he-IL" sz="3600" dirty="0">
                  <a:cs typeface="Boker" pitchFamily="2" charset="-79"/>
                </a:rPr>
              </a:br>
              <a:r>
                <a:rPr lang="he-IL" sz="3600" dirty="0">
                  <a:cs typeface="Boker" pitchFamily="2" charset="-79"/>
                </a:rPr>
                <a:t>דע לך</a:t>
              </a:r>
              <a:br>
                <a:rPr lang="he-IL" sz="3600" dirty="0">
                  <a:cs typeface="Boker" pitchFamily="2" charset="-79"/>
                </a:rPr>
              </a:br>
              <a:r>
                <a:rPr lang="he-IL" sz="3600" dirty="0">
                  <a:cs typeface="Boker" pitchFamily="2" charset="-79"/>
                </a:rPr>
                <a:t>שכל עשב ועשב</a:t>
              </a:r>
              <a:br>
                <a:rPr lang="he-IL" sz="3600" dirty="0">
                  <a:cs typeface="Boker" pitchFamily="2" charset="-79"/>
                </a:rPr>
              </a:br>
              <a:r>
                <a:rPr lang="he-IL" sz="3600" dirty="0">
                  <a:cs typeface="Boker" pitchFamily="2" charset="-79"/>
                </a:rPr>
                <a:t>יש לו שירה </a:t>
              </a:r>
              <a:r>
                <a:rPr lang="he-IL" sz="3600" dirty="0" smtClean="0">
                  <a:cs typeface="Boker" pitchFamily="2" charset="-79"/>
                </a:rPr>
                <a:t>מיוחדת משלו</a:t>
              </a:r>
              <a:r>
                <a:rPr lang="he-IL" sz="3600" dirty="0">
                  <a:cs typeface="Boker" pitchFamily="2" charset="-79"/>
                </a:rPr>
                <a:t/>
              </a:r>
              <a:br>
                <a:rPr lang="he-IL" sz="3600" dirty="0">
                  <a:cs typeface="Boker" pitchFamily="2" charset="-79"/>
                </a:rPr>
              </a:br>
              <a:r>
                <a:rPr lang="he-IL" sz="3600" dirty="0">
                  <a:cs typeface="Boker" pitchFamily="2" charset="-79"/>
                </a:rPr>
                <a:t>ומשירת העשבים</a:t>
              </a:r>
              <a:br>
                <a:rPr lang="he-IL" sz="3600" dirty="0">
                  <a:cs typeface="Boker" pitchFamily="2" charset="-79"/>
                </a:rPr>
              </a:br>
              <a:r>
                <a:rPr lang="he-IL" sz="3600" dirty="0">
                  <a:cs typeface="Boker" pitchFamily="2" charset="-79"/>
                </a:rPr>
                <a:t>נעשה ניגון</a:t>
              </a:r>
              <a:br>
                <a:rPr lang="he-IL" sz="3600" dirty="0">
                  <a:cs typeface="Boker" pitchFamily="2" charset="-79"/>
                </a:rPr>
              </a:br>
              <a:r>
                <a:rPr lang="he-IL" sz="3600" dirty="0">
                  <a:cs typeface="Boker" pitchFamily="2" charset="-79"/>
                </a:rPr>
                <a:t>של רועה</a:t>
              </a:r>
              <a:endParaRPr lang="en-US" sz="3600" dirty="0">
                <a:cs typeface="Boker" pitchFamily="2" charset="-79"/>
              </a:endParaRPr>
            </a:p>
          </p:txBody>
        </p:sp>
      </p:grpSp>
      <p:pic>
        <p:nvPicPr>
          <p:cNvPr id="7174" name="Picture 6" descr="http://www.amsgula.co.il/wp-content/uploads/2012/01/shepherd1.jpg"/>
          <p:cNvPicPr>
            <a:picLocks noChangeAspect="1" noChangeArrowheads="1"/>
          </p:cNvPicPr>
          <p:nvPr/>
        </p:nvPicPr>
        <p:blipFill>
          <a:blip r:embed="rId4" cstate="print"/>
          <a:srcRect/>
          <a:stretch>
            <a:fillRect/>
          </a:stretch>
        </p:blipFill>
        <p:spPr bwMode="auto">
          <a:xfrm>
            <a:off x="0" y="0"/>
            <a:ext cx="4499992" cy="6858000"/>
          </a:xfrm>
          <a:prstGeom prst="rect">
            <a:avLst/>
          </a:prstGeom>
          <a:noFill/>
        </p:spPr>
      </p:pic>
      <p:pic>
        <p:nvPicPr>
          <p:cNvPr id="7" name="Picture 6" descr="j0225180[1]"/>
          <p:cNvPicPr>
            <a:picLocks noChangeAspect="1" noChangeArrowheads="1"/>
          </p:cNvPicPr>
          <p:nvPr/>
        </p:nvPicPr>
        <p:blipFill>
          <a:blip r:embed="rId5" cstate="print"/>
          <a:srcRect/>
          <a:stretch>
            <a:fillRect/>
          </a:stretch>
        </p:blipFill>
        <p:spPr bwMode="auto">
          <a:xfrm>
            <a:off x="7884368" y="5013176"/>
            <a:ext cx="936104" cy="1296591"/>
          </a:xfrm>
          <a:prstGeom prst="rect">
            <a:avLst/>
          </a:prstGeom>
          <a:noFill/>
          <a:ln w="9525">
            <a:noFill/>
            <a:miter lim="800000"/>
            <a:headEnd/>
            <a:tailEnd/>
          </a:ln>
        </p:spPr>
      </p:pic>
      <p:pic>
        <p:nvPicPr>
          <p:cNvPr id="8" name="שולי רנד - שירת העשבים.mp3">
            <a:hlinkClick r:id="" action="ppaction://media"/>
          </p:cNvPr>
          <p:cNvPicPr>
            <a:picLocks noRot="1" noChangeAspect="1"/>
          </p:cNvPicPr>
          <p:nvPr>
            <a:audioFile r:link="rId1"/>
          </p:nvPr>
        </p:nvPicPr>
        <p:blipFill>
          <a:blip r:embed="rId6" cstate="print"/>
          <a:stretch>
            <a:fillRect/>
          </a:stretch>
        </p:blipFill>
        <p:spPr>
          <a:xfrm>
            <a:off x="9396536" y="393305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circle(in)">
                                      <p:cBhvr>
                                        <p:cTn id="14"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3">
                <p:cTn id="15"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p:cNvGrpSpPr/>
          <p:nvPr/>
        </p:nvGrpSpPr>
        <p:grpSpPr>
          <a:xfrm>
            <a:off x="-36512" y="0"/>
            <a:ext cx="4680520" cy="6858000"/>
            <a:chOff x="-36512" y="0"/>
            <a:chExt cx="4680520" cy="6858000"/>
          </a:xfrm>
        </p:grpSpPr>
        <p:pic>
          <p:nvPicPr>
            <p:cNvPr id="5" name="Picture 8" descr="http://yanush30112000.files.wordpress.com/2012/02/63.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106996" y="1106996"/>
              <a:ext cx="6858000" cy="4644008"/>
            </a:xfrm>
            <a:prstGeom prst="rect">
              <a:avLst/>
            </a:prstGeom>
            <a:noFill/>
          </p:spPr>
        </p:pic>
        <p:sp>
          <p:nvSpPr>
            <p:cNvPr id="8195" name="Text Box 6" descr="נייר ממוחזר"/>
            <p:cNvSpPr txBox="1">
              <a:spLocks noChangeArrowheads="1"/>
            </p:cNvSpPr>
            <p:nvPr/>
          </p:nvSpPr>
          <p:spPr bwMode="auto">
            <a:xfrm>
              <a:off x="-36512" y="400010"/>
              <a:ext cx="4211960" cy="5909310"/>
            </a:xfrm>
            <a:prstGeom prst="rect">
              <a:avLst/>
            </a:prstGeom>
            <a:noFill/>
            <a:ln w="9525">
              <a:noFill/>
              <a:miter lim="800000"/>
              <a:headEnd/>
              <a:tailEnd/>
            </a:ln>
            <a:effectLst/>
          </p:spPr>
          <p:txBody>
            <a:bodyPr wrap="square">
              <a:spAutoFit/>
            </a:bodyPr>
            <a:lstStyle/>
            <a:p>
              <a:pPr>
                <a:lnSpc>
                  <a:spcPct val="150000"/>
                </a:lnSpc>
              </a:pPr>
              <a:r>
                <a:rPr lang="he-IL" sz="3600" dirty="0">
                  <a:cs typeface="Boker" pitchFamily="2" charset="-79"/>
                </a:rPr>
                <a:t>כמה יפה</a:t>
              </a:r>
              <a:br>
                <a:rPr lang="he-IL" sz="3600" dirty="0">
                  <a:cs typeface="Boker" pitchFamily="2" charset="-79"/>
                </a:rPr>
              </a:br>
              <a:r>
                <a:rPr lang="he-IL" sz="3600" dirty="0">
                  <a:cs typeface="Boker" pitchFamily="2" charset="-79"/>
                </a:rPr>
                <a:t>כמה יפה ונאה</a:t>
              </a:r>
              <a:br>
                <a:rPr lang="he-IL" sz="3600" dirty="0">
                  <a:cs typeface="Boker" pitchFamily="2" charset="-79"/>
                </a:rPr>
              </a:br>
              <a:r>
                <a:rPr lang="he-IL" sz="3600" dirty="0">
                  <a:cs typeface="Boker" pitchFamily="2" charset="-79"/>
                </a:rPr>
                <a:t>כששומעים </a:t>
              </a:r>
              <a:r>
                <a:rPr lang="he-IL" sz="3600" dirty="0" smtClean="0">
                  <a:cs typeface="Boker" pitchFamily="2" charset="-79"/>
                </a:rPr>
                <a:t>השירה שלהם</a:t>
              </a:r>
              <a:r>
                <a:rPr lang="he-IL" sz="3600" dirty="0">
                  <a:cs typeface="Boker" pitchFamily="2" charset="-79"/>
                </a:rPr>
                <a:t/>
              </a:r>
              <a:br>
                <a:rPr lang="he-IL" sz="3600" dirty="0">
                  <a:cs typeface="Boker" pitchFamily="2" charset="-79"/>
                </a:rPr>
              </a:br>
              <a:r>
                <a:rPr lang="he-IL" sz="3600" dirty="0">
                  <a:cs typeface="Boker" pitchFamily="2" charset="-79"/>
                </a:rPr>
                <a:t>טוב </a:t>
              </a:r>
              <a:r>
                <a:rPr lang="he-IL" sz="3600" dirty="0" smtClean="0">
                  <a:cs typeface="Boker" pitchFamily="2" charset="-79"/>
                </a:rPr>
                <a:t>מאוד להתפלל </a:t>
              </a:r>
              <a:r>
                <a:rPr lang="he-IL" sz="3600" dirty="0">
                  <a:cs typeface="Boker" pitchFamily="2" charset="-79"/>
                </a:rPr>
                <a:t>ביניהם</a:t>
              </a:r>
              <a:br>
                <a:rPr lang="he-IL" sz="3600" dirty="0">
                  <a:cs typeface="Boker" pitchFamily="2" charset="-79"/>
                </a:rPr>
              </a:br>
              <a:r>
                <a:rPr lang="he-IL" sz="3600" dirty="0">
                  <a:cs typeface="Boker" pitchFamily="2" charset="-79"/>
                </a:rPr>
                <a:t>ובשמחה </a:t>
              </a:r>
              <a:r>
                <a:rPr lang="he-IL" sz="3600" dirty="0" smtClean="0">
                  <a:cs typeface="Boker" pitchFamily="2" charset="-79"/>
                </a:rPr>
                <a:t>לעבוד את </a:t>
              </a:r>
              <a:r>
                <a:rPr lang="he-IL" sz="3600" dirty="0">
                  <a:cs typeface="Boker" pitchFamily="2" charset="-79"/>
                </a:rPr>
                <a:t>השם</a:t>
              </a:r>
              <a:br>
                <a:rPr lang="he-IL" sz="3600" dirty="0">
                  <a:cs typeface="Boker" pitchFamily="2" charset="-79"/>
                </a:rPr>
              </a:br>
              <a:r>
                <a:rPr lang="he-IL" sz="3600" dirty="0">
                  <a:cs typeface="Boker" pitchFamily="2" charset="-79"/>
                </a:rPr>
                <a:t>ומשירת העשבים</a:t>
              </a:r>
              <a:br>
                <a:rPr lang="he-IL" sz="3600" dirty="0">
                  <a:cs typeface="Boker" pitchFamily="2" charset="-79"/>
                </a:rPr>
              </a:br>
              <a:r>
                <a:rPr lang="he-IL" sz="3600" dirty="0">
                  <a:cs typeface="Boker" pitchFamily="2" charset="-79"/>
                </a:rPr>
                <a:t>מתמלא </a:t>
              </a:r>
              <a:r>
                <a:rPr lang="he-IL" sz="3600" dirty="0" smtClean="0">
                  <a:cs typeface="Boker" pitchFamily="2" charset="-79"/>
                </a:rPr>
                <a:t>הלב משתוקק</a:t>
              </a:r>
              <a:endParaRPr lang="en-US" sz="3600" dirty="0">
                <a:cs typeface="Boker" pitchFamily="2" charset="-79"/>
              </a:endParaRPr>
            </a:p>
          </p:txBody>
        </p:sp>
      </p:grpSp>
      <p:pic>
        <p:nvPicPr>
          <p:cNvPr id="4" name="Picture 6" descr="http://www.amsgula.co.il/wp-content/uploads/2012/01/shepherd1.jpg"/>
          <p:cNvPicPr>
            <a:picLocks noChangeAspect="1" noChangeArrowheads="1"/>
          </p:cNvPicPr>
          <p:nvPr/>
        </p:nvPicPr>
        <p:blipFill>
          <a:blip r:embed="rId3" cstate="print"/>
          <a:srcRect/>
          <a:stretch>
            <a:fillRect/>
          </a:stretch>
        </p:blipFill>
        <p:spPr bwMode="auto">
          <a:xfrm flipH="1">
            <a:off x="4644008" y="0"/>
            <a:ext cx="449999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http://www.notes.co.il/noah/user/RedSunset.jpg"/>
          <p:cNvPicPr>
            <a:picLocks noChangeAspect="1" noChangeArrowheads="1"/>
          </p:cNvPicPr>
          <p:nvPr/>
        </p:nvPicPr>
        <p:blipFill>
          <a:blip r:embed="rId2" cstate="print"/>
          <a:srcRect/>
          <a:stretch>
            <a:fillRect/>
          </a:stretch>
        </p:blipFill>
        <p:spPr bwMode="auto">
          <a:xfrm>
            <a:off x="0" y="3501008"/>
            <a:ext cx="9144000" cy="3356992"/>
          </a:xfrm>
          <a:prstGeom prst="rect">
            <a:avLst/>
          </a:prstGeom>
          <a:noFill/>
        </p:spPr>
      </p:pic>
      <p:grpSp>
        <p:nvGrpSpPr>
          <p:cNvPr id="7" name="קבוצה 6"/>
          <p:cNvGrpSpPr/>
          <p:nvPr/>
        </p:nvGrpSpPr>
        <p:grpSpPr>
          <a:xfrm>
            <a:off x="0" y="0"/>
            <a:ext cx="9144000" cy="3676968"/>
            <a:chOff x="0" y="0"/>
            <a:chExt cx="9144000" cy="3676968"/>
          </a:xfrm>
        </p:grpSpPr>
        <p:pic>
          <p:nvPicPr>
            <p:cNvPr id="5" name="Picture 8" descr="http://yanush30112000.files.wordpress.com/2012/02/63.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0" y="0"/>
              <a:ext cx="9144000" cy="3501008"/>
            </a:xfrm>
            <a:prstGeom prst="rect">
              <a:avLst/>
            </a:prstGeom>
            <a:noFill/>
          </p:spPr>
        </p:pic>
        <p:sp>
          <p:nvSpPr>
            <p:cNvPr id="9219" name="Text Box 6" descr="נייר ממוחזר"/>
            <p:cNvSpPr txBox="1">
              <a:spLocks noChangeArrowheads="1"/>
            </p:cNvSpPr>
            <p:nvPr/>
          </p:nvSpPr>
          <p:spPr bwMode="auto">
            <a:xfrm>
              <a:off x="4716016" y="260648"/>
              <a:ext cx="3384550" cy="3416320"/>
            </a:xfrm>
            <a:prstGeom prst="rect">
              <a:avLst/>
            </a:prstGeom>
            <a:noFill/>
            <a:ln w="9525">
              <a:noFill/>
              <a:miter lim="800000"/>
              <a:headEnd/>
              <a:tailEnd/>
            </a:ln>
            <a:effectLst/>
          </p:spPr>
          <p:txBody>
            <a:bodyPr wrap="square">
              <a:spAutoFit/>
            </a:bodyPr>
            <a:lstStyle/>
            <a:p>
              <a:pPr>
                <a:spcBef>
                  <a:spcPct val="50000"/>
                </a:spcBef>
              </a:pPr>
              <a:r>
                <a:rPr lang="he-IL" sz="3600" dirty="0">
                  <a:cs typeface="Boker" pitchFamily="2" charset="-79"/>
                </a:rPr>
                <a:t>וכשהלב</a:t>
              </a:r>
              <a:br>
                <a:rPr lang="he-IL" sz="3600" dirty="0">
                  <a:cs typeface="Boker" pitchFamily="2" charset="-79"/>
                </a:rPr>
              </a:br>
              <a:r>
                <a:rPr lang="he-IL" sz="3600" dirty="0">
                  <a:cs typeface="Boker" pitchFamily="2" charset="-79"/>
                </a:rPr>
                <a:t>מן השירה </a:t>
              </a:r>
              <a:r>
                <a:rPr lang="he-IL" sz="3600" dirty="0" smtClean="0">
                  <a:cs typeface="Boker" pitchFamily="2" charset="-79"/>
                </a:rPr>
                <a:t>מתמלא ומשתוקק</a:t>
              </a:r>
              <a:r>
                <a:rPr lang="he-IL" sz="3600" dirty="0">
                  <a:cs typeface="Boker" pitchFamily="2" charset="-79"/>
                </a:rPr>
                <a:t/>
              </a:r>
              <a:br>
                <a:rPr lang="he-IL" sz="3600" dirty="0">
                  <a:cs typeface="Boker" pitchFamily="2" charset="-79"/>
                </a:rPr>
              </a:br>
              <a:r>
                <a:rPr lang="he-IL" sz="3600" dirty="0">
                  <a:cs typeface="Boker" pitchFamily="2" charset="-79"/>
                </a:rPr>
                <a:t>אל ארץ ישראל</a:t>
              </a:r>
              <a:br>
                <a:rPr lang="he-IL" sz="3600" dirty="0">
                  <a:cs typeface="Boker" pitchFamily="2" charset="-79"/>
                </a:rPr>
              </a:br>
              <a:r>
                <a:rPr lang="he-IL" sz="3600" dirty="0">
                  <a:cs typeface="Boker" pitchFamily="2" charset="-79"/>
                </a:rPr>
                <a:t>אור גדול</a:t>
              </a:r>
              <a:br>
                <a:rPr lang="he-IL" sz="3600" dirty="0">
                  <a:cs typeface="Boker" pitchFamily="2" charset="-79"/>
                </a:rPr>
              </a:br>
              <a:endParaRPr lang="en-US" sz="3600" dirty="0">
                <a:cs typeface="Boker" pitchFamily="2" charset="-79"/>
              </a:endParaRPr>
            </a:p>
          </p:txBody>
        </p:sp>
        <p:sp>
          <p:nvSpPr>
            <p:cNvPr id="6" name="Text Box 6" descr="נייר ממוחזר"/>
            <p:cNvSpPr txBox="1">
              <a:spLocks noChangeArrowheads="1"/>
            </p:cNvSpPr>
            <p:nvPr/>
          </p:nvSpPr>
          <p:spPr bwMode="auto">
            <a:xfrm>
              <a:off x="539552" y="278646"/>
              <a:ext cx="3384550" cy="2862322"/>
            </a:xfrm>
            <a:prstGeom prst="rect">
              <a:avLst/>
            </a:prstGeom>
            <a:noFill/>
            <a:ln w="9525">
              <a:noFill/>
              <a:miter lim="800000"/>
              <a:headEnd/>
              <a:tailEnd/>
            </a:ln>
            <a:effectLst/>
          </p:spPr>
          <p:txBody>
            <a:bodyPr>
              <a:spAutoFit/>
            </a:bodyPr>
            <a:lstStyle/>
            <a:p>
              <a:pPr>
                <a:spcBef>
                  <a:spcPct val="50000"/>
                </a:spcBef>
              </a:pPr>
              <a:r>
                <a:rPr lang="he-IL" sz="3600" dirty="0" smtClean="0">
                  <a:cs typeface="Boker" pitchFamily="2" charset="-79"/>
                </a:rPr>
                <a:t>אזי </a:t>
              </a:r>
              <a:r>
                <a:rPr lang="he-IL" sz="3600" dirty="0">
                  <a:cs typeface="Boker" pitchFamily="2" charset="-79"/>
                </a:rPr>
                <a:t>נמשך והולך</a:t>
              </a:r>
              <a:br>
                <a:rPr lang="he-IL" sz="3600" dirty="0">
                  <a:cs typeface="Boker" pitchFamily="2" charset="-79"/>
                </a:rPr>
              </a:br>
              <a:r>
                <a:rPr lang="he-IL" sz="3600" dirty="0">
                  <a:cs typeface="Boker" pitchFamily="2" charset="-79"/>
                </a:rPr>
                <a:t>מקדושתה של </a:t>
              </a:r>
              <a:r>
                <a:rPr lang="he-IL" sz="3600" dirty="0" smtClean="0">
                  <a:cs typeface="Boker" pitchFamily="2" charset="-79"/>
                </a:rPr>
                <a:t>הארץ עליו</a:t>
              </a:r>
              <a:r>
                <a:rPr lang="he-IL" sz="3600" dirty="0">
                  <a:cs typeface="Boker" pitchFamily="2" charset="-79"/>
                </a:rPr>
                <a:t/>
              </a:r>
              <a:br>
                <a:rPr lang="he-IL" sz="3600" dirty="0">
                  <a:cs typeface="Boker" pitchFamily="2" charset="-79"/>
                </a:rPr>
              </a:br>
              <a:r>
                <a:rPr lang="he-IL" sz="3600" dirty="0">
                  <a:cs typeface="Boker" pitchFamily="2" charset="-79"/>
                </a:rPr>
                <a:t>ומשירת העשבים</a:t>
              </a:r>
              <a:br>
                <a:rPr lang="he-IL" sz="3600" dirty="0">
                  <a:cs typeface="Boker" pitchFamily="2" charset="-79"/>
                </a:rPr>
              </a:br>
              <a:r>
                <a:rPr lang="he-IL" sz="3600" dirty="0">
                  <a:cs typeface="Boker" pitchFamily="2" charset="-79"/>
                </a:rPr>
                <a:t>נעשה ניגון</a:t>
              </a:r>
              <a:br>
                <a:rPr lang="he-IL" sz="3600" dirty="0">
                  <a:cs typeface="Boker" pitchFamily="2" charset="-79"/>
                </a:rPr>
              </a:br>
              <a:r>
                <a:rPr lang="he-IL" sz="3600" dirty="0">
                  <a:cs typeface="Boker" pitchFamily="2" charset="-79"/>
                </a:rPr>
                <a:t>של הלב.</a:t>
              </a:r>
              <a:endParaRPr lang="en-US" sz="3600" dirty="0">
                <a:cs typeface="Boker"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circle(in)">
                                      <p:cBhvr>
                                        <p:cTn id="11"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t1.gstatic.com/images?q=tbn:ANd9GcTx-NaRfBORBON55yYGzEOZWpXmkRr7siUXhftv8yL_kralzr0raA"/>
          <p:cNvPicPr>
            <a:picLocks noChangeAspect="1" noChangeArrowheads="1"/>
          </p:cNvPicPr>
          <p:nvPr/>
        </p:nvPicPr>
        <p:blipFill>
          <a:blip r:embed="rId2" cstate="print"/>
          <a:srcRect/>
          <a:stretch>
            <a:fillRect/>
          </a:stretch>
        </p:blipFill>
        <p:spPr bwMode="auto">
          <a:xfrm>
            <a:off x="0" y="8823"/>
            <a:ext cx="9144000" cy="6849177"/>
          </a:xfrm>
          <a:prstGeom prst="rect">
            <a:avLst/>
          </a:prstGeom>
          <a:noFill/>
        </p:spPr>
      </p:pic>
      <p:sp>
        <p:nvSpPr>
          <p:cNvPr id="3" name="מלבן 2"/>
          <p:cNvSpPr/>
          <p:nvPr/>
        </p:nvSpPr>
        <p:spPr>
          <a:xfrm>
            <a:off x="1043608" y="548680"/>
            <a:ext cx="7344816" cy="2862322"/>
          </a:xfrm>
          <a:prstGeom prst="rect">
            <a:avLst/>
          </a:prstGeom>
          <a:noFill/>
        </p:spPr>
        <p:txBody>
          <a:bodyPr wrap="square" lIns="91440" tIns="45720" rIns="91440" bIns="45720">
            <a:spAutoFit/>
          </a:bodyPr>
          <a:lstStyle/>
          <a:p>
            <a:pPr algn="ctr"/>
            <a:r>
              <a:rPr lang="he-IL" sz="18000" b="1" cap="none" spc="0" dirty="0" smtClean="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rPr>
              <a:t>כתה א</a:t>
            </a:r>
            <a:endParaRPr lang="he-IL" sz="18000" b="1" cap="none" spc="0" dirty="0">
              <a:ln w="12700">
                <a:solidFill>
                  <a:schemeClr val="tx2">
                    <a:satMod val="155000"/>
                  </a:schemeClr>
                </a:solidFill>
                <a:prstDash val="solid"/>
              </a:ln>
              <a:solidFill>
                <a:srgbClr val="7030A0"/>
              </a:solidFill>
              <a:effectLst>
                <a:glow rad="228600">
                  <a:schemeClr val="accent4">
                    <a:satMod val="175000"/>
                    <a:alpha val="40000"/>
                  </a:schemeClr>
                </a:glow>
                <a:outerShdw blurRad="41275" dist="20320" dir="1800000" algn="tl" rotWithShape="0">
                  <a:srgbClr val="000000">
                    <a:alpha val="40000"/>
                  </a:srgbClr>
                </a:outerShdw>
              </a:effectLst>
              <a:cs typeface="AmadeusB"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1088</Words>
  <Application>Microsoft Office PowerPoint</Application>
  <PresentationFormat>‫הצגה על המסך (4:3)</PresentationFormat>
  <Paragraphs>180</Paragraphs>
  <Slides>39</Slides>
  <Notes>0</Notes>
  <HiddenSlides>0</HiddenSlides>
  <MMClips>3</MMClips>
  <ScaleCrop>false</ScaleCrop>
  <HeadingPairs>
    <vt:vector size="4" baseType="variant">
      <vt:variant>
        <vt:lpstr>ערכת נושא</vt:lpstr>
      </vt:variant>
      <vt:variant>
        <vt:i4>1</vt:i4>
      </vt:variant>
      <vt:variant>
        <vt:lpstr>כותרות שקופיות</vt:lpstr>
      </vt:variant>
      <vt:variant>
        <vt:i4>39</vt:i4>
      </vt:variant>
    </vt:vector>
  </HeadingPairs>
  <TitlesOfParts>
    <vt:vector size="40"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seven</cp:lastModifiedBy>
  <cp:revision>70</cp:revision>
  <dcterms:created xsi:type="dcterms:W3CDTF">2014-01-02T08:50:56Z</dcterms:created>
  <dcterms:modified xsi:type="dcterms:W3CDTF">2014-01-14T11:15:21Z</dcterms:modified>
</cp:coreProperties>
</file>